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2" r:id="rId1"/>
  </p:sldMasterIdLst>
  <p:sldIdLst>
    <p:sldId id="256" r:id="rId2"/>
    <p:sldId id="259" r:id="rId3"/>
    <p:sldId id="257" r:id="rId4"/>
    <p:sldId id="267" r:id="rId5"/>
    <p:sldId id="269" r:id="rId6"/>
    <p:sldId id="268" r:id="rId7"/>
    <p:sldId id="260" r:id="rId8"/>
    <p:sldId id="270" r:id="rId9"/>
    <p:sldId id="271" r:id="rId10"/>
    <p:sldId id="261" r:id="rId11"/>
    <p:sldId id="272" r:id="rId12"/>
    <p:sldId id="273" r:id="rId13"/>
    <p:sldId id="274" r:id="rId14"/>
    <p:sldId id="262" r:id="rId15"/>
    <p:sldId id="263" r:id="rId16"/>
    <p:sldId id="264" r:id="rId17"/>
    <p:sldId id="265"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2" autoAdjust="0"/>
    <p:restoredTop sz="94660"/>
  </p:normalViewPr>
  <p:slideViewPr>
    <p:cSldViewPr snapToGrid="0">
      <p:cViewPr varScale="1">
        <p:scale>
          <a:sx n="72" d="100"/>
          <a:sy n="72" d="100"/>
        </p:scale>
        <p:origin x="642"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08E5DA-29A1-4715-883C-9B11884150BA}" type="doc">
      <dgm:prSet loTypeId="urn:microsoft.com/office/officeart/2005/8/layout/pyramid1" loCatId="pyramid" qsTypeId="urn:microsoft.com/office/officeart/2005/8/quickstyle/simple1" qsCatId="simple" csTypeId="urn:microsoft.com/office/officeart/2005/8/colors/accent1_2" csCatId="accent1" phldr="1"/>
      <dgm:spPr/>
    </dgm:pt>
    <dgm:pt modelId="{B1E870B4-9F85-4BBF-882B-45849616FD51}">
      <dgm:prSet phldrT="[Text]"/>
      <dgm:spPr/>
      <dgm:t>
        <a:bodyPr/>
        <a:lstStyle/>
        <a:p>
          <a:endParaRPr lang="en-IN" dirty="0"/>
        </a:p>
        <a:p>
          <a:r>
            <a:rPr lang="en-IN" dirty="0"/>
            <a:t>Interface </a:t>
          </a:r>
        </a:p>
        <a:p>
          <a:r>
            <a:rPr lang="en-IN" dirty="0"/>
            <a:t>Design</a:t>
          </a:r>
        </a:p>
      </dgm:t>
    </dgm:pt>
    <dgm:pt modelId="{0F50EB94-A466-4B3E-8F93-62773F871773}" type="parTrans" cxnId="{44D4B697-C567-4E89-93BA-EFEE30BDBAA9}">
      <dgm:prSet/>
      <dgm:spPr/>
      <dgm:t>
        <a:bodyPr/>
        <a:lstStyle/>
        <a:p>
          <a:endParaRPr lang="en-IN"/>
        </a:p>
      </dgm:t>
    </dgm:pt>
    <dgm:pt modelId="{2512D395-0F35-46A1-818C-9C9C6BF0B38F}" type="sibTrans" cxnId="{44D4B697-C567-4E89-93BA-EFEE30BDBAA9}">
      <dgm:prSet/>
      <dgm:spPr/>
      <dgm:t>
        <a:bodyPr/>
        <a:lstStyle/>
        <a:p>
          <a:endParaRPr lang="en-IN"/>
        </a:p>
      </dgm:t>
    </dgm:pt>
    <dgm:pt modelId="{453A5480-4EB6-4B8D-95D5-05B2CC05864A}">
      <dgm:prSet phldrT="[Text]"/>
      <dgm:spPr/>
      <dgm:t>
        <a:bodyPr/>
        <a:lstStyle/>
        <a:p>
          <a:r>
            <a:rPr lang="en-IN" dirty="0"/>
            <a:t>Aesthetic design</a:t>
          </a:r>
        </a:p>
      </dgm:t>
    </dgm:pt>
    <dgm:pt modelId="{829A23AC-4681-418C-9E63-80869A8E96D5}" type="parTrans" cxnId="{C7AA06D0-C6F0-44AA-8C66-344B02D8F6D8}">
      <dgm:prSet/>
      <dgm:spPr/>
      <dgm:t>
        <a:bodyPr/>
        <a:lstStyle/>
        <a:p>
          <a:endParaRPr lang="en-IN"/>
        </a:p>
      </dgm:t>
    </dgm:pt>
    <dgm:pt modelId="{DAF545A6-65D1-425B-92C8-0322C13FC381}" type="sibTrans" cxnId="{C7AA06D0-C6F0-44AA-8C66-344B02D8F6D8}">
      <dgm:prSet/>
      <dgm:spPr/>
      <dgm:t>
        <a:bodyPr/>
        <a:lstStyle/>
        <a:p>
          <a:endParaRPr lang="en-IN"/>
        </a:p>
      </dgm:t>
    </dgm:pt>
    <dgm:pt modelId="{A11CF8FC-72E3-4C5D-925E-7A50517E443C}">
      <dgm:prSet phldrT="[Text]"/>
      <dgm:spPr/>
      <dgm:t>
        <a:bodyPr/>
        <a:lstStyle/>
        <a:p>
          <a:r>
            <a:rPr lang="en-IN" dirty="0"/>
            <a:t>Content design</a:t>
          </a:r>
        </a:p>
      </dgm:t>
    </dgm:pt>
    <dgm:pt modelId="{08C555F0-893C-4F8D-A3E7-4A3597E9ED2D}" type="parTrans" cxnId="{E63D9CEC-37C0-4040-B4AB-28F3D83A27C0}">
      <dgm:prSet/>
      <dgm:spPr/>
      <dgm:t>
        <a:bodyPr/>
        <a:lstStyle/>
        <a:p>
          <a:endParaRPr lang="en-IN"/>
        </a:p>
      </dgm:t>
    </dgm:pt>
    <dgm:pt modelId="{A6528086-4016-4718-9D78-7427D2EA2328}" type="sibTrans" cxnId="{E63D9CEC-37C0-4040-B4AB-28F3D83A27C0}">
      <dgm:prSet/>
      <dgm:spPr/>
      <dgm:t>
        <a:bodyPr/>
        <a:lstStyle/>
        <a:p>
          <a:endParaRPr lang="en-IN"/>
        </a:p>
      </dgm:t>
    </dgm:pt>
    <dgm:pt modelId="{D2CF1817-44D0-4CA2-A42D-2220873DD3FF}">
      <dgm:prSet phldrT="[Text]"/>
      <dgm:spPr/>
      <dgm:t>
        <a:bodyPr/>
        <a:lstStyle/>
        <a:p>
          <a:r>
            <a:rPr lang="en-IN" dirty="0"/>
            <a:t>Navigation Design</a:t>
          </a:r>
        </a:p>
      </dgm:t>
    </dgm:pt>
    <dgm:pt modelId="{75EAAF48-446F-431C-B4AB-FBB2C2E40A0F}" type="parTrans" cxnId="{2FE16320-B5B2-40F4-A61C-EC984EADB976}">
      <dgm:prSet/>
      <dgm:spPr/>
      <dgm:t>
        <a:bodyPr/>
        <a:lstStyle/>
        <a:p>
          <a:endParaRPr lang="en-IN"/>
        </a:p>
      </dgm:t>
    </dgm:pt>
    <dgm:pt modelId="{FD0AED24-9E6F-4A29-A3D9-D0466810E9B3}" type="sibTrans" cxnId="{2FE16320-B5B2-40F4-A61C-EC984EADB976}">
      <dgm:prSet/>
      <dgm:spPr/>
      <dgm:t>
        <a:bodyPr/>
        <a:lstStyle/>
        <a:p>
          <a:endParaRPr lang="en-IN"/>
        </a:p>
      </dgm:t>
    </dgm:pt>
    <dgm:pt modelId="{8BF8AD04-C1E8-4AED-B8C3-B4E9F952C6A5}">
      <dgm:prSet phldrT="[Text]"/>
      <dgm:spPr/>
      <dgm:t>
        <a:bodyPr/>
        <a:lstStyle/>
        <a:p>
          <a:r>
            <a:rPr lang="en-IN" dirty="0"/>
            <a:t>Architecture design</a:t>
          </a:r>
        </a:p>
      </dgm:t>
    </dgm:pt>
    <dgm:pt modelId="{BA222FEE-367D-47D0-9F3B-8E903F453BB2}" type="parTrans" cxnId="{BDD9EA61-FAC8-4BBF-AE65-C9771DFAAD2B}">
      <dgm:prSet/>
      <dgm:spPr/>
      <dgm:t>
        <a:bodyPr/>
        <a:lstStyle/>
        <a:p>
          <a:endParaRPr lang="en-IN"/>
        </a:p>
      </dgm:t>
    </dgm:pt>
    <dgm:pt modelId="{6AEAE98D-14BA-47B7-A607-C7E7F0B5011D}" type="sibTrans" cxnId="{BDD9EA61-FAC8-4BBF-AE65-C9771DFAAD2B}">
      <dgm:prSet/>
      <dgm:spPr/>
      <dgm:t>
        <a:bodyPr/>
        <a:lstStyle/>
        <a:p>
          <a:endParaRPr lang="en-IN"/>
        </a:p>
      </dgm:t>
    </dgm:pt>
    <dgm:pt modelId="{20D287BF-A8AA-4706-81F4-14E94DE8F2BD}">
      <dgm:prSet phldrT="[Text]"/>
      <dgm:spPr/>
      <dgm:t>
        <a:bodyPr/>
        <a:lstStyle/>
        <a:p>
          <a:r>
            <a:rPr lang="en-IN" dirty="0"/>
            <a:t>Component design</a:t>
          </a:r>
        </a:p>
      </dgm:t>
    </dgm:pt>
    <dgm:pt modelId="{555DE346-894C-4B38-9DD9-8EEE781D0839}" type="parTrans" cxnId="{659C3335-1E5E-4AA4-8DB0-F9BD469B907B}">
      <dgm:prSet/>
      <dgm:spPr/>
      <dgm:t>
        <a:bodyPr/>
        <a:lstStyle/>
        <a:p>
          <a:endParaRPr lang="en-IN"/>
        </a:p>
      </dgm:t>
    </dgm:pt>
    <dgm:pt modelId="{571EC83C-BF59-44F4-9D99-1AB4731AA347}" type="sibTrans" cxnId="{659C3335-1E5E-4AA4-8DB0-F9BD469B907B}">
      <dgm:prSet/>
      <dgm:spPr/>
      <dgm:t>
        <a:bodyPr/>
        <a:lstStyle/>
        <a:p>
          <a:endParaRPr lang="en-IN"/>
        </a:p>
      </dgm:t>
    </dgm:pt>
    <dgm:pt modelId="{62BDA135-97A3-48EB-8D0A-AEEE54BE345F}" type="pres">
      <dgm:prSet presAssocID="{3308E5DA-29A1-4715-883C-9B11884150BA}" presName="Name0" presStyleCnt="0">
        <dgm:presLayoutVars>
          <dgm:dir/>
          <dgm:animLvl val="lvl"/>
          <dgm:resizeHandles val="exact"/>
        </dgm:presLayoutVars>
      </dgm:prSet>
      <dgm:spPr/>
    </dgm:pt>
    <dgm:pt modelId="{E6B76F71-6C1E-483F-BA15-0B937AC4029F}" type="pres">
      <dgm:prSet presAssocID="{B1E870B4-9F85-4BBF-882B-45849616FD51}" presName="Name8" presStyleCnt="0"/>
      <dgm:spPr/>
    </dgm:pt>
    <dgm:pt modelId="{46731586-CD81-4F3B-AD47-9A3611C56595}" type="pres">
      <dgm:prSet presAssocID="{B1E870B4-9F85-4BBF-882B-45849616FD51}" presName="level" presStyleLbl="node1" presStyleIdx="0" presStyleCnt="6" custScaleY="231676">
        <dgm:presLayoutVars>
          <dgm:chMax val="1"/>
          <dgm:bulletEnabled val="1"/>
        </dgm:presLayoutVars>
      </dgm:prSet>
      <dgm:spPr/>
    </dgm:pt>
    <dgm:pt modelId="{B3B4DD1B-7FA5-4A64-8F1A-43EBD9684EE4}" type="pres">
      <dgm:prSet presAssocID="{B1E870B4-9F85-4BBF-882B-45849616FD51}" presName="levelTx" presStyleLbl="revTx" presStyleIdx="0" presStyleCnt="0">
        <dgm:presLayoutVars>
          <dgm:chMax val="1"/>
          <dgm:bulletEnabled val="1"/>
        </dgm:presLayoutVars>
      </dgm:prSet>
      <dgm:spPr/>
    </dgm:pt>
    <dgm:pt modelId="{6BE943B9-8BDE-4423-9993-CF6B4B71979A}" type="pres">
      <dgm:prSet presAssocID="{453A5480-4EB6-4B8D-95D5-05B2CC05864A}" presName="Name8" presStyleCnt="0"/>
      <dgm:spPr/>
    </dgm:pt>
    <dgm:pt modelId="{0AFFBF86-050B-49F4-B599-4397B07C7D46}" type="pres">
      <dgm:prSet presAssocID="{453A5480-4EB6-4B8D-95D5-05B2CC05864A}" presName="level" presStyleLbl="node1" presStyleIdx="1" presStyleCnt="6">
        <dgm:presLayoutVars>
          <dgm:chMax val="1"/>
          <dgm:bulletEnabled val="1"/>
        </dgm:presLayoutVars>
      </dgm:prSet>
      <dgm:spPr/>
    </dgm:pt>
    <dgm:pt modelId="{0A7427C4-E7E3-43A1-B4F0-5A15E0E8023A}" type="pres">
      <dgm:prSet presAssocID="{453A5480-4EB6-4B8D-95D5-05B2CC05864A}" presName="levelTx" presStyleLbl="revTx" presStyleIdx="0" presStyleCnt="0">
        <dgm:presLayoutVars>
          <dgm:chMax val="1"/>
          <dgm:bulletEnabled val="1"/>
        </dgm:presLayoutVars>
      </dgm:prSet>
      <dgm:spPr/>
    </dgm:pt>
    <dgm:pt modelId="{0E67F6E6-AB9B-4B6C-8C29-517454A97261}" type="pres">
      <dgm:prSet presAssocID="{A11CF8FC-72E3-4C5D-925E-7A50517E443C}" presName="Name8" presStyleCnt="0"/>
      <dgm:spPr/>
    </dgm:pt>
    <dgm:pt modelId="{6F89D5E9-E947-4C7C-8E9D-5F0EAAC1CE79}" type="pres">
      <dgm:prSet presAssocID="{A11CF8FC-72E3-4C5D-925E-7A50517E443C}" presName="level" presStyleLbl="node1" presStyleIdx="2" presStyleCnt="6">
        <dgm:presLayoutVars>
          <dgm:chMax val="1"/>
          <dgm:bulletEnabled val="1"/>
        </dgm:presLayoutVars>
      </dgm:prSet>
      <dgm:spPr/>
    </dgm:pt>
    <dgm:pt modelId="{145A5373-60B7-4559-9999-F03AF97ACFAD}" type="pres">
      <dgm:prSet presAssocID="{A11CF8FC-72E3-4C5D-925E-7A50517E443C}" presName="levelTx" presStyleLbl="revTx" presStyleIdx="0" presStyleCnt="0">
        <dgm:presLayoutVars>
          <dgm:chMax val="1"/>
          <dgm:bulletEnabled val="1"/>
        </dgm:presLayoutVars>
      </dgm:prSet>
      <dgm:spPr/>
    </dgm:pt>
    <dgm:pt modelId="{8BAD11EF-9F19-423E-8D5E-3019C6C95B5B}" type="pres">
      <dgm:prSet presAssocID="{D2CF1817-44D0-4CA2-A42D-2220873DD3FF}" presName="Name8" presStyleCnt="0"/>
      <dgm:spPr/>
    </dgm:pt>
    <dgm:pt modelId="{3B33A36C-3C56-45C8-859A-E14325195777}" type="pres">
      <dgm:prSet presAssocID="{D2CF1817-44D0-4CA2-A42D-2220873DD3FF}" presName="level" presStyleLbl="node1" presStyleIdx="3" presStyleCnt="6">
        <dgm:presLayoutVars>
          <dgm:chMax val="1"/>
          <dgm:bulletEnabled val="1"/>
        </dgm:presLayoutVars>
      </dgm:prSet>
      <dgm:spPr/>
    </dgm:pt>
    <dgm:pt modelId="{9060600A-B8AB-4C1C-BCAB-17EF95B09F6E}" type="pres">
      <dgm:prSet presAssocID="{D2CF1817-44D0-4CA2-A42D-2220873DD3FF}" presName="levelTx" presStyleLbl="revTx" presStyleIdx="0" presStyleCnt="0">
        <dgm:presLayoutVars>
          <dgm:chMax val="1"/>
          <dgm:bulletEnabled val="1"/>
        </dgm:presLayoutVars>
      </dgm:prSet>
      <dgm:spPr/>
    </dgm:pt>
    <dgm:pt modelId="{040AEA94-F1E3-4F7A-9547-9C233A69A5DA}" type="pres">
      <dgm:prSet presAssocID="{8BF8AD04-C1E8-4AED-B8C3-B4E9F952C6A5}" presName="Name8" presStyleCnt="0"/>
      <dgm:spPr/>
    </dgm:pt>
    <dgm:pt modelId="{95C4878C-6755-41D9-ABFF-733CCCDC3D0A}" type="pres">
      <dgm:prSet presAssocID="{8BF8AD04-C1E8-4AED-B8C3-B4E9F952C6A5}" presName="level" presStyleLbl="node1" presStyleIdx="4" presStyleCnt="6">
        <dgm:presLayoutVars>
          <dgm:chMax val="1"/>
          <dgm:bulletEnabled val="1"/>
        </dgm:presLayoutVars>
      </dgm:prSet>
      <dgm:spPr/>
    </dgm:pt>
    <dgm:pt modelId="{83C58636-27FA-48E3-9CA6-9B116233E521}" type="pres">
      <dgm:prSet presAssocID="{8BF8AD04-C1E8-4AED-B8C3-B4E9F952C6A5}" presName="levelTx" presStyleLbl="revTx" presStyleIdx="0" presStyleCnt="0">
        <dgm:presLayoutVars>
          <dgm:chMax val="1"/>
          <dgm:bulletEnabled val="1"/>
        </dgm:presLayoutVars>
      </dgm:prSet>
      <dgm:spPr/>
    </dgm:pt>
    <dgm:pt modelId="{C0F2079A-D1E4-4097-A1E8-5DADAEBA4CE6}" type="pres">
      <dgm:prSet presAssocID="{20D287BF-A8AA-4706-81F4-14E94DE8F2BD}" presName="Name8" presStyleCnt="0"/>
      <dgm:spPr/>
    </dgm:pt>
    <dgm:pt modelId="{56A66B77-3177-4D30-AC74-7BC922BBB65A}" type="pres">
      <dgm:prSet presAssocID="{20D287BF-A8AA-4706-81F4-14E94DE8F2BD}" presName="level" presStyleLbl="node1" presStyleIdx="5" presStyleCnt="6">
        <dgm:presLayoutVars>
          <dgm:chMax val="1"/>
          <dgm:bulletEnabled val="1"/>
        </dgm:presLayoutVars>
      </dgm:prSet>
      <dgm:spPr/>
    </dgm:pt>
    <dgm:pt modelId="{86A7E384-E9EA-40DA-ADAD-B933CC867243}" type="pres">
      <dgm:prSet presAssocID="{20D287BF-A8AA-4706-81F4-14E94DE8F2BD}" presName="levelTx" presStyleLbl="revTx" presStyleIdx="0" presStyleCnt="0">
        <dgm:presLayoutVars>
          <dgm:chMax val="1"/>
          <dgm:bulletEnabled val="1"/>
        </dgm:presLayoutVars>
      </dgm:prSet>
      <dgm:spPr/>
    </dgm:pt>
  </dgm:ptLst>
  <dgm:cxnLst>
    <dgm:cxn modelId="{2FE16320-B5B2-40F4-A61C-EC984EADB976}" srcId="{3308E5DA-29A1-4715-883C-9B11884150BA}" destId="{D2CF1817-44D0-4CA2-A42D-2220873DD3FF}" srcOrd="3" destOrd="0" parTransId="{75EAAF48-446F-431C-B4AB-FBB2C2E40A0F}" sibTransId="{FD0AED24-9E6F-4A29-A3D9-D0466810E9B3}"/>
    <dgm:cxn modelId="{659C3335-1E5E-4AA4-8DB0-F9BD469B907B}" srcId="{3308E5DA-29A1-4715-883C-9B11884150BA}" destId="{20D287BF-A8AA-4706-81F4-14E94DE8F2BD}" srcOrd="5" destOrd="0" parTransId="{555DE346-894C-4B38-9DD9-8EEE781D0839}" sibTransId="{571EC83C-BF59-44F4-9D99-1AB4731AA347}"/>
    <dgm:cxn modelId="{BDD9EA61-FAC8-4BBF-AE65-C9771DFAAD2B}" srcId="{3308E5DA-29A1-4715-883C-9B11884150BA}" destId="{8BF8AD04-C1E8-4AED-B8C3-B4E9F952C6A5}" srcOrd="4" destOrd="0" parTransId="{BA222FEE-367D-47D0-9F3B-8E903F453BB2}" sibTransId="{6AEAE98D-14BA-47B7-A607-C7E7F0B5011D}"/>
    <dgm:cxn modelId="{16412E54-42DA-4086-8171-EEA8E5333431}" type="presOf" srcId="{8BF8AD04-C1E8-4AED-B8C3-B4E9F952C6A5}" destId="{83C58636-27FA-48E3-9CA6-9B116233E521}" srcOrd="1" destOrd="0" presId="urn:microsoft.com/office/officeart/2005/8/layout/pyramid1"/>
    <dgm:cxn modelId="{FF5BEA79-5715-4A98-9FC6-661D8659FD39}" type="presOf" srcId="{B1E870B4-9F85-4BBF-882B-45849616FD51}" destId="{46731586-CD81-4F3B-AD47-9A3611C56595}" srcOrd="0" destOrd="0" presId="urn:microsoft.com/office/officeart/2005/8/layout/pyramid1"/>
    <dgm:cxn modelId="{3E89A692-0823-43A4-AC68-A3D4021B5073}" type="presOf" srcId="{A11CF8FC-72E3-4C5D-925E-7A50517E443C}" destId="{6F89D5E9-E947-4C7C-8E9D-5F0EAAC1CE79}" srcOrd="0" destOrd="0" presId="urn:microsoft.com/office/officeart/2005/8/layout/pyramid1"/>
    <dgm:cxn modelId="{621DDB95-802E-4FD7-B097-5A4A0DBD1306}" type="presOf" srcId="{20D287BF-A8AA-4706-81F4-14E94DE8F2BD}" destId="{86A7E384-E9EA-40DA-ADAD-B933CC867243}" srcOrd="1" destOrd="0" presId="urn:microsoft.com/office/officeart/2005/8/layout/pyramid1"/>
    <dgm:cxn modelId="{44D4B697-C567-4E89-93BA-EFEE30BDBAA9}" srcId="{3308E5DA-29A1-4715-883C-9B11884150BA}" destId="{B1E870B4-9F85-4BBF-882B-45849616FD51}" srcOrd="0" destOrd="0" parTransId="{0F50EB94-A466-4B3E-8F93-62773F871773}" sibTransId="{2512D395-0F35-46A1-818C-9C9C6BF0B38F}"/>
    <dgm:cxn modelId="{7F169AA0-AD1E-415C-BDFB-16046E4323D7}" type="presOf" srcId="{453A5480-4EB6-4B8D-95D5-05B2CC05864A}" destId="{0AFFBF86-050B-49F4-B599-4397B07C7D46}" srcOrd="0" destOrd="0" presId="urn:microsoft.com/office/officeart/2005/8/layout/pyramid1"/>
    <dgm:cxn modelId="{45E565A8-198C-4199-B826-BDEEE998C69D}" type="presOf" srcId="{453A5480-4EB6-4B8D-95D5-05B2CC05864A}" destId="{0A7427C4-E7E3-43A1-B4F0-5A15E0E8023A}" srcOrd="1" destOrd="0" presId="urn:microsoft.com/office/officeart/2005/8/layout/pyramid1"/>
    <dgm:cxn modelId="{41EAB1AD-8578-4ACA-8E07-0206236F89DD}" type="presOf" srcId="{D2CF1817-44D0-4CA2-A42D-2220873DD3FF}" destId="{3B33A36C-3C56-45C8-859A-E14325195777}" srcOrd="0" destOrd="0" presId="urn:microsoft.com/office/officeart/2005/8/layout/pyramid1"/>
    <dgm:cxn modelId="{75FB45BA-1322-46B9-9FEF-D76B3E4301AA}" type="presOf" srcId="{D2CF1817-44D0-4CA2-A42D-2220873DD3FF}" destId="{9060600A-B8AB-4C1C-BCAB-17EF95B09F6E}" srcOrd="1" destOrd="0" presId="urn:microsoft.com/office/officeart/2005/8/layout/pyramid1"/>
    <dgm:cxn modelId="{12B41BC5-D667-435F-B916-82AAA009015F}" type="presOf" srcId="{20D287BF-A8AA-4706-81F4-14E94DE8F2BD}" destId="{56A66B77-3177-4D30-AC74-7BC922BBB65A}" srcOrd="0" destOrd="0" presId="urn:microsoft.com/office/officeart/2005/8/layout/pyramid1"/>
    <dgm:cxn modelId="{C7AA06D0-C6F0-44AA-8C66-344B02D8F6D8}" srcId="{3308E5DA-29A1-4715-883C-9B11884150BA}" destId="{453A5480-4EB6-4B8D-95D5-05B2CC05864A}" srcOrd="1" destOrd="0" parTransId="{829A23AC-4681-418C-9E63-80869A8E96D5}" sibTransId="{DAF545A6-65D1-425B-92C8-0322C13FC381}"/>
    <dgm:cxn modelId="{11807CD9-04EC-4EAA-8B34-C8FC0B72F247}" type="presOf" srcId="{A11CF8FC-72E3-4C5D-925E-7A50517E443C}" destId="{145A5373-60B7-4559-9999-F03AF97ACFAD}" srcOrd="1" destOrd="0" presId="urn:microsoft.com/office/officeart/2005/8/layout/pyramid1"/>
    <dgm:cxn modelId="{11F211DB-8C6C-48E2-ABE4-C7AC1B7904F6}" type="presOf" srcId="{B1E870B4-9F85-4BBF-882B-45849616FD51}" destId="{B3B4DD1B-7FA5-4A64-8F1A-43EBD9684EE4}" srcOrd="1" destOrd="0" presId="urn:microsoft.com/office/officeart/2005/8/layout/pyramid1"/>
    <dgm:cxn modelId="{27AB41E1-F2C7-44D2-A702-53764BC8060B}" type="presOf" srcId="{3308E5DA-29A1-4715-883C-9B11884150BA}" destId="{62BDA135-97A3-48EB-8D0A-AEEE54BE345F}" srcOrd="0" destOrd="0" presId="urn:microsoft.com/office/officeart/2005/8/layout/pyramid1"/>
    <dgm:cxn modelId="{E63D9CEC-37C0-4040-B4AB-28F3D83A27C0}" srcId="{3308E5DA-29A1-4715-883C-9B11884150BA}" destId="{A11CF8FC-72E3-4C5D-925E-7A50517E443C}" srcOrd="2" destOrd="0" parTransId="{08C555F0-893C-4F8D-A3E7-4A3597E9ED2D}" sibTransId="{A6528086-4016-4718-9D78-7427D2EA2328}"/>
    <dgm:cxn modelId="{E6FC22F4-C66F-4BBA-AB12-DF9A1FF2E726}" type="presOf" srcId="{8BF8AD04-C1E8-4AED-B8C3-B4E9F952C6A5}" destId="{95C4878C-6755-41D9-ABFF-733CCCDC3D0A}" srcOrd="0" destOrd="0" presId="urn:microsoft.com/office/officeart/2005/8/layout/pyramid1"/>
    <dgm:cxn modelId="{E9018122-4B2D-458F-B9F5-884F530BC1DF}" type="presParOf" srcId="{62BDA135-97A3-48EB-8D0A-AEEE54BE345F}" destId="{E6B76F71-6C1E-483F-BA15-0B937AC4029F}" srcOrd="0" destOrd="0" presId="urn:microsoft.com/office/officeart/2005/8/layout/pyramid1"/>
    <dgm:cxn modelId="{C2A98E4A-9A24-40AD-BB95-56F44DF90123}" type="presParOf" srcId="{E6B76F71-6C1E-483F-BA15-0B937AC4029F}" destId="{46731586-CD81-4F3B-AD47-9A3611C56595}" srcOrd="0" destOrd="0" presId="urn:microsoft.com/office/officeart/2005/8/layout/pyramid1"/>
    <dgm:cxn modelId="{21F6BEA3-6871-4A2F-8C33-BACFEF723189}" type="presParOf" srcId="{E6B76F71-6C1E-483F-BA15-0B937AC4029F}" destId="{B3B4DD1B-7FA5-4A64-8F1A-43EBD9684EE4}" srcOrd="1" destOrd="0" presId="urn:microsoft.com/office/officeart/2005/8/layout/pyramid1"/>
    <dgm:cxn modelId="{6E65F85C-92E5-4FED-9FC5-32389C510C6D}" type="presParOf" srcId="{62BDA135-97A3-48EB-8D0A-AEEE54BE345F}" destId="{6BE943B9-8BDE-4423-9993-CF6B4B71979A}" srcOrd="1" destOrd="0" presId="urn:microsoft.com/office/officeart/2005/8/layout/pyramid1"/>
    <dgm:cxn modelId="{6E4001C0-BE42-4E33-AA39-C5B8FF3D6163}" type="presParOf" srcId="{6BE943B9-8BDE-4423-9993-CF6B4B71979A}" destId="{0AFFBF86-050B-49F4-B599-4397B07C7D46}" srcOrd="0" destOrd="0" presId="urn:microsoft.com/office/officeart/2005/8/layout/pyramid1"/>
    <dgm:cxn modelId="{C529DDC2-FB28-4484-BD82-7C3960CC888D}" type="presParOf" srcId="{6BE943B9-8BDE-4423-9993-CF6B4B71979A}" destId="{0A7427C4-E7E3-43A1-B4F0-5A15E0E8023A}" srcOrd="1" destOrd="0" presId="urn:microsoft.com/office/officeart/2005/8/layout/pyramid1"/>
    <dgm:cxn modelId="{8537F0F3-4F1D-4435-A16C-FAB8EE75AE41}" type="presParOf" srcId="{62BDA135-97A3-48EB-8D0A-AEEE54BE345F}" destId="{0E67F6E6-AB9B-4B6C-8C29-517454A97261}" srcOrd="2" destOrd="0" presId="urn:microsoft.com/office/officeart/2005/8/layout/pyramid1"/>
    <dgm:cxn modelId="{CC64AF64-E281-4339-8E8E-3A7A305257A6}" type="presParOf" srcId="{0E67F6E6-AB9B-4B6C-8C29-517454A97261}" destId="{6F89D5E9-E947-4C7C-8E9D-5F0EAAC1CE79}" srcOrd="0" destOrd="0" presId="urn:microsoft.com/office/officeart/2005/8/layout/pyramid1"/>
    <dgm:cxn modelId="{E5A4E685-2411-492C-91E4-641C665CFB3B}" type="presParOf" srcId="{0E67F6E6-AB9B-4B6C-8C29-517454A97261}" destId="{145A5373-60B7-4559-9999-F03AF97ACFAD}" srcOrd="1" destOrd="0" presId="urn:microsoft.com/office/officeart/2005/8/layout/pyramid1"/>
    <dgm:cxn modelId="{0BB530A0-5B24-4CEA-A832-71B317AF2400}" type="presParOf" srcId="{62BDA135-97A3-48EB-8D0A-AEEE54BE345F}" destId="{8BAD11EF-9F19-423E-8D5E-3019C6C95B5B}" srcOrd="3" destOrd="0" presId="urn:microsoft.com/office/officeart/2005/8/layout/pyramid1"/>
    <dgm:cxn modelId="{BDF30DAF-59EC-42AD-9802-25F2BA851859}" type="presParOf" srcId="{8BAD11EF-9F19-423E-8D5E-3019C6C95B5B}" destId="{3B33A36C-3C56-45C8-859A-E14325195777}" srcOrd="0" destOrd="0" presId="urn:microsoft.com/office/officeart/2005/8/layout/pyramid1"/>
    <dgm:cxn modelId="{4EB6AD33-9E63-47D3-96C0-7C023DCBA5F8}" type="presParOf" srcId="{8BAD11EF-9F19-423E-8D5E-3019C6C95B5B}" destId="{9060600A-B8AB-4C1C-BCAB-17EF95B09F6E}" srcOrd="1" destOrd="0" presId="urn:microsoft.com/office/officeart/2005/8/layout/pyramid1"/>
    <dgm:cxn modelId="{E9CE4EA9-A51D-4837-BB72-539A94FDEDB9}" type="presParOf" srcId="{62BDA135-97A3-48EB-8D0A-AEEE54BE345F}" destId="{040AEA94-F1E3-4F7A-9547-9C233A69A5DA}" srcOrd="4" destOrd="0" presId="urn:microsoft.com/office/officeart/2005/8/layout/pyramid1"/>
    <dgm:cxn modelId="{063EF364-1466-43DB-AFFD-0837A8B950E1}" type="presParOf" srcId="{040AEA94-F1E3-4F7A-9547-9C233A69A5DA}" destId="{95C4878C-6755-41D9-ABFF-733CCCDC3D0A}" srcOrd="0" destOrd="0" presId="urn:microsoft.com/office/officeart/2005/8/layout/pyramid1"/>
    <dgm:cxn modelId="{AA5BDF13-89E9-46B6-AC39-54645D48652C}" type="presParOf" srcId="{040AEA94-F1E3-4F7A-9547-9C233A69A5DA}" destId="{83C58636-27FA-48E3-9CA6-9B116233E521}" srcOrd="1" destOrd="0" presId="urn:microsoft.com/office/officeart/2005/8/layout/pyramid1"/>
    <dgm:cxn modelId="{04D16903-D2E8-43B7-AC76-82BF807CEA84}" type="presParOf" srcId="{62BDA135-97A3-48EB-8D0A-AEEE54BE345F}" destId="{C0F2079A-D1E4-4097-A1E8-5DADAEBA4CE6}" srcOrd="5" destOrd="0" presId="urn:microsoft.com/office/officeart/2005/8/layout/pyramid1"/>
    <dgm:cxn modelId="{55E0B232-3724-4136-9A76-6375EEF4F6CB}" type="presParOf" srcId="{C0F2079A-D1E4-4097-A1E8-5DADAEBA4CE6}" destId="{56A66B77-3177-4D30-AC74-7BC922BBB65A}" srcOrd="0" destOrd="0" presId="urn:microsoft.com/office/officeart/2005/8/layout/pyramid1"/>
    <dgm:cxn modelId="{8D0F2B93-B0FE-439B-8534-D817405B3306}" type="presParOf" srcId="{C0F2079A-D1E4-4097-A1E8-5DADAEBA4CE6}" destId="{86A7E384-E9EA-40DA-ADAD-B933CC867243}"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731586-CD81-4F3B-AD47-9A3611C56595}">
      <dsp:nvSpPr>
        <dsp:cNvPr id="0" name=""/>
        <dsp:cNvSpPr/>
      </dsp:nvSpPr>
      <dsp:spPr>
        <a:xfrm>
          <a:off x="2489548" y="0"/>
          <a:ext cx="2307074" cy="1502432"/>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dirty="0"/>
        </a:p>
        <a:p>
          <a:pPr marL="0" lvl="0" indent="0" algn="ctr" defTabSz="1022350">
            <a:lnSpc>
              <a:spcPct val="90000"/>
            </a:lnSpc>
            <a:spcBef>
              <a:spcPct val="0"/>
            </a:spcBef>
            <a:spcAft>
              <a:spcPct val="35000"/>
            </a:spcAft>
            <a:buNone/>
          </a:pPr>
          <a:r>
            <a:rPr lang="en-IN" sz="2300" kern="1200" dirty="0"/>
            <a:t>Interface </a:t>
          </a:r>
        </a:p>
        <a:p>
          <a:pPr marL="0" lvl="0" indent="0" algn="ctr" defTabSz="1022350">
            <a:lnSpc>
              <a:spcPct val="90000"/>
            </a:lnSpc>
            <a:spcBef>
              <a:spcPct val="0"/>
            </a:spcBef>
            <a:spcAft>
              <a:spcPct val="35000"/>
            </a:spcAft>
            <a:buNone/>
          </a:pPr>
          <a:r>
            <a:rPr lang="en-IN" sz="2300" kern="1200" dirty="0"/>
            <a:t>Design</a:t>
          </a:r>
        </a:p>
      </dsp:txBody>
      <dsp:txXfrm>
        <a:off x="2489548" y="0"/>
        <a:ext cx="2307074" cy="1502432"/>
      </dsp:txXfrm>
    </dsp:sp>
    <dsp:sp modelId="{0AFFBF86-050B-49F4-B599-4397B07C7D46}">
      <dsp:nvSpPr>
        <dsp:cNvPr id="0" name=""/>
        <dsp:cNvSpPr/>
      </dsp:nvSpPr>
      <dsp:spPr>
        <a:xfrm>
          <a:off x="1991638" y="1502432"/>
          <a:ext cx="3302894"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Aesthetic design</a:t>
          </a:r>
        </a:p>
      </dsp:txBody>
      <dsp:txXfrm>
        <a:off x="2569645" y="1502432"/>
        <a:ext cx="2146881" cy="648506"/>
      </dsp:txXfrm>
    </dsp:sp>
    <dsp:sp modelId="{6F89D5E9-E947-4C7C-8E9D-5F0EAAC1CE79}">
      <dsp:nvSpPr>
        <dsp:cNvPr id="0" name=""/>
        <dsp:cNvSpPr/>
      </dsp:nvSpPr>
      <dsp:spPr>
        <a:xfrm>
          <a:off x="1493729" y="2150938"/>
          <a:ext cx="4298713"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Content design</a:t>
          </a:r>
        </a:p>
      </dsp:txBody>
      <dsp:txXfrm>
        <a:off x="2246004" y="2150938"/>
        <a:ext cx="2794163" cy="648506"/>
      </dsp:txXfrm>
    </dsp:sp>
    <dsp:sp modelId="{3B33A36C-3C56-45C8-859A-E14325195777}">
      <dsp:nvSpPr>
        <dsp:cNvPr id="0" name=""/>
        <dsp:cNvSpPr/>
      </dsp:nvSpPr>
      <dsp:spPr>
        <a:xfrm>
          <a:off x="995819" y="2799444"/>
          <a:ext cx="5294533"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Navigation Design</a:t>
          </a:r>
        </a:p>
      </dsp:txBody>
      <dsp:txXfrm>
        <a:off x="1922362" y="2799444"/>
        <a:ext cx="3441446" cy="648506"/>
      </dsp:txXfrm>
    </dsp:sp>
    <dsp:sp modelId="{95C4878C-6755-41D9-ABFF-733CCCDC3D0A}">
      <dsp:nvSpPr>
        <dsp:cNvPr id="0" name=""/>
        <dsp:cNvSpPr/>
      </dsp:nvSpPr>
      <dsp:spPr>
        <a:xfrm>
          <a:off x="497909" y="3447950"/>
          <a:ext cx="6290352"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Architecture design</a:t>
          </a:r>
        </a:p>
      </dsp:txBody>
      <dsp:txXfrm>
        <a:off x="1598721" y="3447950"/>
        <a:ext cx="4088729" cy="648506"/>
      </dsp:txXfrm>
    </dsp:sp>
    <dsp:sp modelId="{56A66B77-3177-4D30-AC74-7BC922BBB65A}">
      <dsp:nvSpPr>
        <dsp:cNvPr id="0" name=""/>
        <dsp:cNvSpPr/>
      </dsp:nvSpPr>
      <dsp:spPr>
        <a:xfrm>
          <a:off x="0" y="4096456"/>
          <a:ext cx="7286172"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Component design</a:t>
          </a:r>
        </a:p>
      </dsp:txBody>
      <dsp:txXfrm>
        <a:off x="1275080" y="4096456"/>
        <a:ext cx="4736011" cy="648506"/>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85614-1AAF-445E-8DA6-90352A40602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E0ECD33-367E-41B3-8ED6-A5509A69FD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53AE36A-02DA-43C8-B40F-EF927D700192}"/>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4EB2461F-9A8A-4313-BF09-DD5AD2716EA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5ED167-0B63-4BAB-893D-9CD104ACC914}"/>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987952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FB6753-3B7C-4CCB-9142-3F3BAA9F34C7}"/>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790839-57BB-4923-98B7-7715004AC8C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EC54C3D-2DDE-4A8A-8CB4-4908CB1039C4}"/>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E9D6AE28-3893-474C-B412-C8F2B4512ED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7F024B-5456-47E1-B4E9-0FD764E368F9}"/>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7716700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B13CAC-9CC9-41B5-B75B-D6063D87300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AC97F6A-5CC1-414C-B9FB-4B35E9FD4B5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3EA362D-CCD5-4F1D-BEEA-E350D209F076}"/>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0FE530DF-21CB-4E8F-8FAC-67F370DA271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89436C4-09B2-4E5A-8130-527F943F7E8C}"/>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179116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CB67-A3DA-4B8A-8981-166D607B00F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61825E31-BCE1-463E-9978-FCF4B5DE2FB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07611D6-86F1-47FE-B6C2-9D804A4FC617}"/>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51D0FCFB-695A-4657-B829-EBA9412F248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3FC50D-8CAC-415D-95F5-BE735D87904F}"/>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614281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6FE79-F5A3-462C-9EF9-BB9D99C150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F98A79E2-C7CC-4DDB-943B-AFD327C36F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C9839B-A4F1-4510-A69C-36907A0754CF}"/>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D16C9F9A-1C79-48EC-BAD0-EB5E5A79235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550E4A5-FE3E-4B5B-B42B-8446718F6323}"/>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6490216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3B87-8800-4CC2-9AB2-297760C83D7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6993BA1-7142-42B9-8431-6DEF336CAC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8417584-EDEB-4E84-B5B4-E9571049241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72C0091-764D-4733-AF47-7F017A984BF1}"/>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6" name="Footer Placeholder 5">
            <a:extLst>
              <a:ext uri="{FF2B5EF4-FFF2-40B4-BE49-F238E27FC236}">
                <a16:creationId xmlns:a16="http://schemas.microsoft.com/office/drawing/2014/main" id="{F91814F0-5D2D-4774-9EBA-F721501F188C}"/>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98B42BC-70CD-4ADD-A09B-D5F621D18FF2}"/>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7492503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59846F-D473-440F-8797-436DE247D48D}"/>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D3C2336-36E5-4195-BD07-E1730561327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F51524-8CC2-476B-A3CF-D52F180A08C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95105F84-818B-415C-9E93-701934791B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479A333-2A74-4EF8-AB85-8192416DD6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FCAC0BE-3744-4AB6-8EFD-FABE47CA186A}"/>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8" name="Footer Placeholder 7">
            <a:extLst>
              <a:ext uri="{FF2B5EF4-FFF2-40B4-BE49-F238E27FC236}">
                <a16:creationId xmlns:a16="http://schemas.microsoft.com/office/drawing/2014/main" id="{6F683754-2A4C-42BF-97F0-6C4D628894CD}"/>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B909C2D-DB4C-46A7-81D7-EB13BC4EE536}"/>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11183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DC2E5-2F50-4646-A899-221D3340B1D4}"/>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B3B5755-E6F5-4D01-819E-3D54A09D8F38}"/>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4" name="Footer Placeholder 3">
            <a:extLst>
              <a:ext uri="{FF2B5EF4-FFF2-40B4-BE49-F238E27FC236}">
                <a16:creationId xmlns:a16="http://schemas.microsoft.com/office/drawing/2014/main" id="{64835C92-6F73-4AD3-8A35-748055AAB06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1348E5E7-21FE-458B-96F0-7EE56F6FC5CC}"/>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5241342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43784A-959F-4BA7-B400-17FB2FF8CBE9}"/>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3" name="Footer Placeholder 2">
            <a:extLst>
              <a:ext uri="{FF2B5EF4-FFF2-40B4-BE49-F238E27FC236}">
                <a16:creationId xmlns:a16="http://schemas.microsoft.com/office/drawing/2014/main" id="{A6329550-E548-4136-BD29-8357273B3057}"/>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3871B9C-CA6C-44ED-B703-41E9CAEB51E8}"/>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36055248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85D88-2D42-45F1-BB27-D6A4AE06C5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D8B9420-DE9A-4AF4-A406-6CF7F7FB80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1525F789-F65E-4BE9-9470-4A1152C695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2C2093-82AC-49C0-B03C-84ECB7775133}"/>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6" name="Footer Placeholder 5">
            <a:extLst>
              <a:ext uri="{FF2B5EF4-FFF2-40B4-BE49-F238E27FC236}">
                <a16:creationId xmlns:a16="http://schemas.microsoft.com/office/drawing/2014/main" id="{373C4D1F-32B8-4164-9083-C7C02115D1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D49B235-EE67-4502-95F7-0CDA76C9D5C4}"/>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535985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31C3-9835-477E-9C95-32D7DFE380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C645F51-F19B-4773-A657-EFA7B4180BC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9F578A3-616F-49DD-975E-F00FDE08B3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917B03-CBFF-4359-9B0C-A179F89753B8}"/>
              </a:ext>
            </a:extLst>
          </p:cNvPr>
          <p:cNvSpPr>
            <a:spLocks noGrp="1"/>
          </p:cNvSpPr>
          <p:nvPr>
            <p:ph type="dt" sz="half" idx="10"/>
          </p:nvPr>
        </p:nvSpPr>
        <p:spPr/>
        <p:txBody>
          <a:bodyPr/>
          <a:lstStyle/>
          <a:p>
            <a:fld id="{F78AE3B2-392E-45D1-92DB-28248E73EDFD}" type="datetimeFigureOut">
              <a:rPr lang="en-IN" smtClean="0"/>
              <a:t>24-11-2021</a:t>
            </a:fld>
            <a:endParaRPr lang="en-IN"/>
          </a:p>
        </p:txBody>
      </p:sp>
      <p:sp>
        <p:nvSpPr>
          <p:cNvPr id="6" name="Footer Placeholder 5">
            <a:extLst>
              <a:ext uri="{FF2B5EF4-FFF2-40B4-BE49-F238E27FC236}">
                <a16:creationId xmlns:a16="http://schemas.microsoft.com/office/drawing/2014/main" id="{0E312754-CD1B-470D-BCB7-6B1C29C6F5C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4BBFB66-9535-4214-883C-8CF5644AD2B1}"/>
              </a:ext>
            </a:extLst>
          </p:cNvPr>
          <p:cNvSpPr>
            <a:spLocks noGrp="1"/>
          </p:cNvSpPr>
          <p:nvPr>
            <p:ph type="sldNum" sz="quarter" idx="12"/>
          </p:nvPr>
        </p:nvSpPr>
        <p:spPr/>
        <p:txBody>
          <a:bodyPr/>
          <a:lstStyle/>
          <a:p>
            <a:fld id="{0E7550E7-AFF5-441D-8E52-65345C2FEADD}" type="slidenum">
              <a:rPr lang="en-IN" smtClean="0"/>
              <a:t>‹#›</a:t>
            </a:fld>
            <a:endParaRPr lang="en-IN"/>
          </a:p>
        </p:txBody>
      </p:sp>
    </p:spTree>
    <p:extLst>
      <p:ext uri="{BB962C8B-B14F-4D97-AF65-F5344CB8AC3E}">
        <p14:creationId xmlns:p14="http://schemas.microsoft.com/office/powerpoint/2010/main" val="29618963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415AF2C-935B-4B60-AE4B-A7B877FB2C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2C372A5-63D2-4311-967D-256869B2B8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9BEF85B-CBE8-4C8C-9D23-FE5FB9D0163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8AE3B2-392E-45D1-92DB-28248E73EDFD}" type="datetimeFigureOut">
              <a:rPr lang="en-IN" smtClean="0"/>
              <a:t>24-11-2021</a:t>
            </a:fld>
            <a:endParaRPr lang="en-IN"/>
          </a:p>
        </p:txBody>
      </p:sp>
      <p:sp>
        <p:nvSpPr>
          <p:cNvPr id="5" name="Footer Placeholder 4">
            <a:extLst>
              <a:ext uri="{FF2B5EF4-FFF2-40B4-BE49-F238E27FC236}">
                <a16:creationId xmlns:a16="http://schemas.microsoft.com/office/drawing/2014/main" id="{25826963-40BF-4675-92FC-0D4BB5EA71F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90B4CFDF-6392-42C2-919E-4F7AD46308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7550E7-AFF5-441D-8E52-65345C2FEADD}" type="slidenum">
              <a:rPr lang="en-IN" smtClean="0"/>
              <a:t>‹#›</a:t>
            </a:fld>
            <a:endParaRPr lang="en-IN"/>
          </a:p>
        </p:txBody>
      </p:sp>
    </p:spTree>
    <p:extLst>
      <p:ext uri="{BB962C8B-B14F-4D97-AF65-F5344CB8AC3E}">
        <p14:creationId xmlns:p14="http://schemas.microsoft.com/office/powerpoint/2010/main" val="1823684926"/>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AFA7A0-859A-44D9-A90A-7870DD1522BC}"/>
              </a:ext>
            </a:extLst>
          </p:cNvPr>
          <p:cNvSpPr>
            <a:spLocks noGrp="1"/>
          </p:cNvSpPr>
          <p:nvPr>
            <p:ph type="ctrTitle"/>
          </p:nvPr>
        </p:nvSpPr>
        <p:spPr>
          <a:xfrm>
            <a:off x="1379593" y="1513476"/>
            <a:ext cx="9144000" cy="549049"/>
          </a:xfrm>
        </p:spPr>
        <p:txBody>
          <a:bodyPr>
            <a:normAutofit fontScale="90000"/>
          </a:bodyPr>
          <a:lstStyle/>
          <a:p>
            <a:r>
              <a:rPr kumimoji="0" lang="en-US" sz="4800" b="0" i="0" u="none" strike="noStrike" kern="1200" cap="none" spc="0" normalizeH="0" baseline="0" noProof="0" dirty="0">
                <a:ln>
                  <a:noFill/>
                </a:ln>
                <a:solidFill>
                  <a:srgbClr val="418AB3">
                    <a:lumMod val="50000"/>
                  </a:srgbClr>
                </a:solidFill>
                <a:effectLst/>
                <a:uLnTx/>
                <a:uFillTx/>
                <a:latin typeface="Franklin Gothic Medium" panose="020B0603020102020204"/>
                <a:ea typeface="+mj-ea"/>
                <a:cs typeface="+mj-cs"/>
              </a:rPr>
              <a:t>Oriental College of Technology</a:t>
            </a:r>
            <a:endParaRPr lang="en-IN" sz="2800" dirty="0">
              <a:latin typeface="Arial Black" panose="020B0A04020102020204" pitchFamily="34" charset="0"/>
            </a:endParaRPr>
          </a:p>
        </p:txBody>
      </p:sp>
      <p:sp>
        <p:nvSpPr>
          <p:cNvPr id="3" name="Subtitle 2">
            <a:extLst>
              <a:ext uri="{FF2B5EF4-FFF2-40B4-BE49-F238E27FC236}">
                <a16:creationId xmlns:a16="http://schemas.microsoft.com/office/drawing/2014/main" id="{C85A5129-1BDF-4FD6-89F0-C0BA6EDBFCE4}"/>
              </a:ext>
            </a:extLst>
          </p:cNvPr>
          <p:cNvSpPr>
            <a:spLocks noGrp="1"/>
          </p:cNvSpPr>
          <p:nvPr>
            <p:ph type="subTitle" idx="1"/>
          </p:nvPr>
        </p:nvSpPr>
        <p:spPr>
          <a:xfrm>
            <a:off x="3847330" y="3888813"/>
            <a:ext cx="4230392" cy="405690"/>
          </a:xfrm>
        </p:spPr>
        <p:txBody>
          <a:bodyPr>
            <a:normAutofit fontScale="92500"/>
          </a:bodyPr>
          <a:lstStyle/>
          <a:p>
            <a:r>
              <a:rPr lang="en-IN" dirty="0"/>
              <a:t>(recipe searching and sharing site)</a:t>
            </a:r>
          </a:p>
        </p:txBody>
      </p:sp>
      <p:pic>
        <p:nvPicPr>
          <p:cNvPr id="7" name="Picture 6">
            <a:extLst>
              <a:ext uri="{FF2B5EF4-FFF2-40B4-BE49-F238E27FC236}">
                <a16:creationId xmlns:a16="http://schemas.microsoft.com/office/drawing/2014/main" id="{1D7E9138-674F-494D-AEC2-7627EB00A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3702" y="163845"/>
            <a:ext cx="1275783" cy="1237586"/>
          </a:xfrm>
          <a:prstGeom prst="rect">
            <a:avLst/>
          </a:prstGeom>
        </p:spPr>
      </p:pic>
      <p:sp>
        <p:nvSpPr>
          <p:cNvPr id="9" name="TextBox 8">
            <a:extLst>
              <a:ext uri="{FF2B5EF4-FFF2-40B4-BE49-F238E27FC236}">
                <a16:creationId xmlns:a16="http://schemas.microsoft.com/office/drawing/2014/main" id="{E383C31A-E092-4A77-984B-5CF29967C088}"/>
              </a:ext>
            </a:extLst>
          </p:cNvPr>
          <p:cNvSpPr txBox="1"/>
          <p:nvPr/>
        </p:nvSpPr>
        <p:spPr>
          <a:xfrm>
            <a:off x="2903593" y="1979844"/>
            <a:ext cx="6096000" cy="535531"/>
          </a:xfrm>
          <a:prstGeom prst="rect">
            <a:avLst/>
          </a:prstGeom>
          <a:noFill/>
        </p:spPr>
        <p:txBody>
          <a:bodyPr wrap="square">
            <a:spAutoFit/>
          </a:body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3200" b="0" i="1" u="none" strike="noStrike" kern="1200" cap="none" spc="0" normalizeH="0" baseline="0" noProof="0" dirty="0">
                <a:ln>
                  <a:noFill/>
                </a:ln>
                <a:solidFill>
                  <a:srgbClr val="418AB3">
                    <a:lumMod val="50000"/>
                  </a:srgbClr>
                </a:solidFill>
                <a:effectLst/>
                <a:uLnTx/>
                <a:uFillTx/>
                <a:latin typeface="Franklin Gothic Book" panose="020B0503020102020204"/>
                <a:ea typeface="+mn-ea"/>
                <a:cs typeface="+mn-cs"/>
              </a:rPr>
              <a:t>Department of Computer Science</a:t>
            </a:r>
          </a:p>
        </p:txBody>
      </p:sp>
      <p:pic>
        <p:nvPicPr>
          <p:cNvPr id="11" name="Picture 10">
            <a:extLst>
              <a:ext uri="{FF2B5EF4-FFF2-40B4-BE49-F238E27FC236}">
                <a16:creationId xmlns:a16="http://schemas.microsoft.com/office/drawing/2014/main" id="{AF51C4C1-37E1-4BEB-94F5-295290F7A7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6521" y="2703298"/>
            <a:ext cx="2053251" cy="1207794"/>
          </a:xfrm>
          <a:prstGeom prst="rect">
            <a:avLst/>
          </a:prstGeom>
        </p:spPr>
      </p:pic>
      <p:sp>
        <p:nvSpPr>
          <p:cNvPr id="12" name="TextBox 11">
            <a:extLst>
              <a:ext uri="{FF2B5EF4-FFF2-40B4-BE49-F238E27FC236}">
                <a16:creationId xmlns:a16="http://schemas.microsoft.com/office/drawing/2014/main" id="{B1803E68-AFBD-4730-A3C0-6C267458AC1A}"/>
              </a:ext>
            </a:extLst>
          </p:cNvPr>
          <p:cNvSpPr txBox="1"/>
          <p:nvPr/>
        </p:nvSpPr>
        <p:spPr>
          <a:xfrm>
            <a:off x="3451555" y="4587459"/>
            <a:ext cx="5021942" cy="2800767"/>
          </a:xfrm>
          <a:prstGeom prst="rect">
            <a:avLst/>
          </a:prstGeom>
          <a:noFill/>
        </p:spPr>
        <p:txBody>
          <a:bodyPr wrap="square" rtlCol="0">
            <a:spAutoFit/>
          </a:bodyPr>
          <a:lstStyle/>
          <a:p>
            <a:r>
              <a:rPr lang="en-IN" b="1" spc="300" dirty="0"/>
              <a:t>Guide: </a:t>
            </a:r>
          </a:p>
          <a:p>
            <a:pPr algn="ctr"/>
            <a:r>
              <a:rPr lang="en-IN" dirty="0"/>
              <a:t>Asst. Prof. Syed Rameez Ali</a:t>
            </a:r>
          </a:p>
          <a:p>
            <a:pPr algn="ctr"/>
            <a:endParaRPr lang="en-IN" b="1" dirty="0"/>
          </a:p>
          <a:p>
            <a:r>
              <a:rPr lang="en-IN" b="1" spc="300" dirty="0"/>
              <a:t>Developed by:</a:t>
            </a:r>
          </a:p>
          <a:p>
            <a:pPr algn="ctr"/>
            <a:r>
              <a:rPr lang="en-IN" sz="1600" dirty="0"/>
              <a:t>GROUP 05</a:t>
            </a:r>
          </a:p>
          <a:p>
            <a:pPr algn="ctr"/>
            <a:endParaRPr lang="en-IN" sz="1600" dirty="0"/>
          </a:p>
          <a:p>
            <a:pPr algn="ctr"/>
            <a:r>
              <a:rPr lang="en-IN" dirty="0"/>
              <a:t>Moulsiri Awasthi (0126CS191062)</a:t>
            </a:r>
          </a:p>
          <a:p>
            <a:pPr algn="ctr"/>
            <a:r>
              <a:rPr lang="en-IN" dirty="0" err="1"/>
              <a:t>Pranjul</a:t>
            </a:r>
            <a:r>
              <a:rPr lang="en-IN" dirty="0"/>
              <a:t> Mishra (0126CS191076)</a:t>
            </a:r>
          </a:p>
          <a:p>
            <a:pPr algn="ctr"/>
            <a:endParaRPr lang="en-IN" dirty="0"/>
          </a:p>
          <a:p>
            <a:endParaRPr lang="en-IN" dirty="0"/>
          </a:p>
        </p:txBody>
      </p:sp>
    </p:spTree>
    <p:extLst>
      <p:ext uri="{BB962C8B-B14F-4D97-AF65-F5344CB8AC3E}">
        <p14:creationId xmlns:p14="http://schemas.microsoft.com/office/powerpoint/2010/main" val="5778971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0B426B6-9D7E-4D24-8B2C-E070CDA5CB29}"/>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Home page view</a:t>
            </a:r>
          </a:p>
        </p:txBody>
      </p:sp>
      <p:pic>
        <p:nvPicPr>
          <p:cNvPr id="4" name="Picture 3">
            <a:extLst>
              <a:ext uri="{FF2B5EF4-FFF2-40B4-BE49-F238E27FC236}">
                <a16:creationId xmlns:a16="http://schemas.microsoft.com/office/drawing/2014/main" id="{BA21199A-8A0D-4279-8719-93F312AC7E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6241" y="1194876"/>
            <a:ext cx="10791302" cy="519866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649424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A80382B-9939-4A70-A86B-E696459CD1C9}"/>
              </a:ext>
            </a:extLst>
          </p:cNvPr>
          <p:cNvSpPr txBox="1"/>
          <p:nvPr/>
        </p:nvSpPr>
        <p:spPr>
          <a:xfrm>
            <a:off x="2266121" y="332169"/>
            <a:ext cx="7262191" cy="523220"/>
          </a:xfrm>
          <a:prstGeom prst="rect">
            <a:avLst/>
          </a:prstGeom>
          <a:noFill/>
        </p:spPr>
        <p:txBody>
          <a:bodyPr wrap="square">
            <a:spAutoFit/>
          </a:bodyPr>
          <a:lstStyle/>
          <a:p>
            <a:pPr algn="ctr"/>
            <a:r>
              <a:rPr lang="en-IN" sz="2800" b="1" dirty="0"/>
              <a:t>Login and Sign Up page view</a:t>
            </a:r>
          </a:p>
        </p:txBody>
      </p:sp>
      <p:pic>
        <p:nvPicPr>
          <p:cNvPr id="5" name="Picture 4">
            <a:extLst>
              <a:ext uri="{FF2B5EF4-FFF2-40B4-BE49-F238E27FC236}">
                <a16:creationId xmlns:a16="http://schemas.microsoft.com/office/drawing/2014/main" id="{CEDF8413-FB45-42FF-9528-629CB86379E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85074" y="1167732"/>
            <a:ext cx="3249536" cy="5252344"/>
          </a:xfrm>
          <a:prstGeom prst="rect">
            <a:avLst/>
          </a:prstGeom>
        </p:spPr>
      </p:pic>
      <p:pic>
        <p:nvPicPr>
          <p:cNvPr id="7" name="Picture 6">
            <a:extLst>
              <a:ext uri="{FF2B5EF4-FFF2-40B4-BE49-F238E27FC236}">
                <a16:creationId xmlns:a16="http://schemas.microsoft.com/office/drawing/2014/main" id="{E52369E9-130B-4873-8D26-A9DD31916E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86031" y="1096189"/>
            <a:ext cx="3320895" cy="5395430"/>
          </a:xfrm>
          <a:prstGeom prst="rect">
            <a:avLst/>
          </a:prstGeom>
        </p:spPr>
      </p:pic>
    </p:spTree>
    <p:extLst>
      <p:ext uri="{BB962C8B-B14F-4D97-AF65-F5344CB8AC3E}">
        <p14:creationId xmlns:p14="http://schemas.microsoft.com/office/powerpoint/2010/main" val="2837607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B7CED5-F3E0-44AB-8F2A-E4AE97922D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0817" y="962387"/>
            <a:ext cx="11092070" cy="5446851"/>
          </a:xfrm>
          <a:prstGeom prst="rect">
            <a:avLst/>
          </a:prstGeom>
        </p:spPr>
      </p:pic>
      <p:sp>
        <p:nvSpPr>
          <p:cNvPr id="5" name="TextBox 4">
            <a:extLst>
              <a:ext uri="{FF2B5EF4-FFF2-40B4-BE49-F238E27FC236}">
                <a16:creationId xmlns:a16="http://schemas.microsoft.com/office/drawing/2014/main" id="{A786BEF1-7047-4D7A-B40E-C58D4FAD116F}"/>
              </a:ext>
            </a:extLst>
          </p:cNvPr>
          <p:cNvSpPr txBox="1"/>
          <p:nvPr/>
        </p:nvSpPr>
        <p:spPr>
          <a:xfrm>
            <a:off x="2756452" y="448762"/>
            <a:ext cx="6096000" cy="369332"/>
          </a:xfrm>
          <a:prstGeom prst="rect">
            <a:avLst/>
          </a:prstGeom>
          <a:noFill/>
        </p:spPr>
        <p:txBody>
          <a:bodyPr wrap="square">
            <a:spAutoFit/>
          </a:bodyPr>
          <a:lstStyle/>
          <a:p>
            <a:pPr algn="ctr"/>
            <a:r>
              <a:rPr lang="en-IN" b="1" dirty="0"/>
              <a:t>Search Bar </a:t>
            </a:r>
            <a:r>
              <a:rPr lang="en-IN" sz="1800" b="1" dirty="0"/>
              <a:t> view</a:t>
            </a:r>
          </a:p>
        </p:txBody>
      </p:sp>
    </p:spTree>
    <p:extLst>
      <p:ext uri="{BB962C8B-B14F-4D97-AF65-F5344CB8AC3E}">
        <p14:creationId xmlns:p14="http://schemas.microsoft.com/office/powerpoint/2010/main" val="4677093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C615EB-7FD3-4CF6-B02F-661749E29BD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6056" y="1183753"/>
            <a:ext cx="6544205" cy="5387897"/>
          </a:xfrm>
          <a:prstGeom prst="rect">
            <a:avLst/>
          </a:prstGeom>
        </p:spPr>
      </p:pic>
      <p:sp>
        <p:nvSpPr>
          <p:cNvPr id="5" name="TextBox 4">
            <a:extLst>
              <a:ext uri="{FF2B5EF4-FFF2-40B4-BE49-F238E27FC236}">
                <a16:creationId xmlns:a16="http://schemas.microsoft.com/office/drawing/2014/main" id="{85E830A2-C19D-4002-BD49-71C92E795E13}"/>
              </a:ext>
            </a:extLst>
          </p:cNvPr>
          <p:cNvSpPr txBox="1"/>
          <p:nvPr/>
        </p:nvSpPr>
        <p:spPr>
          <a:xfrm>
            <a:off x="2401012" y="397565"/>
            <a:ext cx="3694988" cy="461665"/>
          </a:xfrm>
          <a:prstGeom prst="rect">
            <a:avLst/>
          </a:prstGeom>
          <a:noFill/>
        </p:spPr>
        <p:txBody>
          <a:bodyPr wrap="square">
            <a:spAutoFit/>
          </a:bodyPr>
          <a:lstStyle/>
          <a:p>
            <a:pPr algn="ctr"/>
            <a:r>
              <a:rPr lang="en-IN" sz="2400" b="1" dirty="0"/>
              <a:t>Expert Advice portion view</a:t>
            </a:r>
          </a:p>
        </p:txBody>
      </p:sp>
    </p:spTree>
    <p:extLst>
      <p:ext uri="{BB962C8B-B14F-4D97-AF65-F5344CB8AC3E}">
        <p14:creationId xmlns:p14="http://schemas.microsoft.com/office/powerpoint/2010/main" val="2817435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33C8E7-1DC0-4A31-8B09-202F95B3815B}"/>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Daily feeds </a:t>
            </a:r>
          </a:p>
        </p:txBody>
      </p:sp>
      <p:pic>
        <p:nvPicPr>
          <p:cNvPr id="4" name="Picture 3">
            <a:extLst>
              <a:ext uri="{FF2B5EF4-FFF2-40B4-BE49-F238E27FC236}">
                <a16:creationId xmlns:a16="http://schemas.microsoft.com/office/drawing/2014/main" id="{84D7E93B-71B2-4801-987C-F92D5C8D83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843" y="1306180"/>
            <a:ext cx="10786314" cy="515384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9924613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1B231C-B229-4DF9-A086-ADE30342B05D}"/>
              </a:ext>
            </a:extLst>
          </p:cNvPr>
          <p:cNvSpPr txBox="1"/>
          <p:nvPr/>
        </p:nvSpPr>
        <p:spPr>
          <a:xfrm>
            <a:off x="3309258" y="464457"/>
            <a:ext cx="5791200" cy="646331"/>
          </a:xfrm>
          <a:prstGeom prst="rect">
            <a:avLst/>
          </a:prstGeom>
          <a:noFill/>
        </p:spPr>
        <p:txBody>
          <a:bodyPr wrap="square" rtlCol="0">
            <a:spAutoFit/>
          </a:bodyPr>
          <a:lstStyle/>
          <a:p>
            <a:pPr algn="ctr"/>
            <a:r>
              <a:rPr lang="en-IN" sz="3600" b="1" dirty="0"/>
              <a:t>Profile</a:t>
            </a:r>
          </a:p>
        </p:txBody>
      </p:sp>
      <p:pic>
        <p:nvPicPr>
          <p:cNvPr id="4" name="Picture 3">
            <a:extLst>
              <a:ext uri="{FF2B5EF4-FFF2-40B4-BE49-F238E27FC236}">
                <a16:creationId xmlns:a16="http://schemas.microsoft.com/office/drawing/2014/main" id="{DD0A88AA-231C-4577-AFE5-5894066C5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6114" y="1449187"/>
            <a:ext cx="9841989" cy="472664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353925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A22784F-7B0E-4149-A771-22E4B0666535}"/>
              </a:ext>
            </a:extLst>
          </p:cNvPr>
          <p:cNvSpPr txBox="1"/>
          <p:nvPr/>
        </p:nvSpPr>
        <p:spPr>
          <a:xfrm>
            <a:off x="6241144" y="2782668"/>
            <a:ext cx="5791200" cy="646331"/>
          </a:xfrm>
          <a:prstGeom prst="rect">
            <a:avLst/>
          </a:prstGeom>
          <a:noFill/>
        </p:spPr>
        <p:txBody>
          <a:bodyPr wrap="square" rtlCol="0">
            <a:spAutoFit/>
          </a:bodyPr>
          <a:lstStyle/>
          <a:p>
            <a:pPr algn="ctr"/>
            <a:r>
              <a:rPr lang="en-IN" sz="3600" b="1" dirty="0"/>
              <a:t>Full desktop view</a:t>
            </a:r>
          </a:p>
        </p:txBody>
      </p:sp>
      <p:pic>
        <p:nvPicPr>
          <p:cNvPr id="4" name="Picture 3">
            <a:extLst>
              <a:ext uri="{FF2B5EF4-FFF2-40B4-BE49-F238E27FC236}">
                <a16:creationId xmlns:a16="http://schemas.microsoft.com/office/drawing/2014/main" id="{6361BF1E-2C4B-4B7A-80EE-45316E07796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87798" y="128190"/>
            <a:ext cx="3075859" cy="672981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532332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0C00C59-4D87-4D4D-AD29-FDCD1012E5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35245" y="646620"/>
            <a:ext cx="3156931" cy="5564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14931AA2-33A3-4B62-97F9-645FC293EC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9825" y="834914"/>
            <a:ext cx="3133554" cy="55647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0A8135A4-5F83-4683-9639-AFDA9B0F5453}"/>
              </a:ext>
            </a:extLst>
          </p:cNvPr>
          <p:cNvSpPr txBox="1"/>
          <p:nvPr/>
        </p:nvSpPr>
        <p:spPr>
          <a:xfrm>
            <a:off x="3048000" y="3247962"/>
            <a:ext cx="6096000" cy="369332"/>
          </a:xfrm>
          <a:prstGeom prst="rect">
            <a:avLst/>
          </a:prstGeom>
          <a:noFill/>
        </p:spPr>
        <p:txBody>
          <a:bodyPr wrap="square">
            <a:spAutoFit/>
          </a:bodyPr>
          <a:lstStyle/>
          <a:p>
            <a:pPr algn="ctr"/>
            <a:r>
              <a:rPr lang="en-IN" b="1" dirty="0"/>
              <a:t>Mobile</a:t>
            </a:r>
            <a:r>
              <a:rPr lang="en-IN" sz="1800" b="1" dirty="0"/>
              <a:t> </a:t>
            </a:r>
            <a:r>
              <a:rPr lang="en-IN" sz="1800" b="1" i="1" dirty="0"/>
              <a:t>vi</a:t>
            </a:r>
            <a:r>
              <a:rPr lang="en-IN" sz="1800" b="1" dirty="0"/>
              <a:t>ew</a:t>
            </a:r>
          </a:p>
        </p:txBody>
      </p:sp>
    </p:spTree>
    <p:extLst>
      <p:ext uri="{BB962C8B-B14F-4D97-AF65-F5344CB8AC3E}">
        <p14:creationId xmlns:p14="http://schemas.microsoft.com/office/powerpoint/2010/main" val="8118067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D90B9-8F74-4459-A6B8-F747068CF209}"/>
              </a:ext>
            </a:extLst>
          </p:cNvPr>
          <p:cNvSpPr>
            <a:spLocks noGrp="1"/>
          </p:cNvSpPr>
          <p:nvPr>
            <p:ph type="title"/>
          </p:nvPr>
        </p:nvSpPr>
        <p:spPr>
          <a:xfrm>
            <a:off x="838200" y="365125"/>
            <a:ext cx="10120086" cy="5759904"/>
          </a:xfrm>
        </p:spPr>
        <p:txBody>
          <a:bodyPr/>
          <a:lstStyle/>
          <a:p>
            <a:r>
              <a:rPr lang="en-IN" b="1" dirty="0"/>
              <a:t>Thank you</a:t>
            </a:r>
          </a:p>
        </p:txBody>
      </p:sp>
    </p:spTree>
    <p:extLst>
      <p:ext uri="{BB962C8B-B14F-4D97-AF65-F5344CB8AC3E}">
        <p14:creationId xmlns:p14="http://schemas.microsoft.com/office/powerpoint/2010/main" val="443953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BC131-89FB-463C-A7B7-405784E7A2F2}"/>
              </a:ext>
            </a:extLst>
          </p:cNvPr>
          <p:cNvSpPr>
            <a:spLocks noGrp="1"/>
          </p:cNvSpPr>
          <p:nvPr>
            <p:ph type="title"/>
          </p:nvPr>
        </p:nvSpPr>
        <p:spPr/>
        <p:txBody>
          <a:bodyPr/>
          <a:lstStyle/>
          <a:p>
            <a:pPr algn="ctr"/>
            <a:r>
              <a:rPr lang="en-IN" dirty="0"/>
              <a:t>Modules</a:t>
            </a:r>
          </a:p>
        </p:txBody>
      </p:sp>
      <p:sp>
        <p:nvSpPr>
          <p:cNvPr id="3" name="Content Placeholder 2">
            <a:extLst>
              <a:ext uri="{FF2B5EF4-FFF2-40B4-BE49-F238E27FC236}">
                <a16:creationId xmlns:a16="http://schemas.microsoft.com/office/drawing/2014/main" id="{47B69D52-F9CC-4309-9EDD-DA6B5343DCD4}"/>
              </a:ext>
            </a:extLst>
          </p:cNvPr>
          <p:cNvSpPr>
            <a:spLocks noGrp="1"/>
          </p:cNvSpPr>
          <p:nvPr>
            <p:ph idx="1"/>
          </p:nvPr>
        </p:nvSpPr>
        <p:spPr>
          <a:xfrm>
            <a:off x="2613991" y="1799121"/>
            <a:ext cx="5019261" cy="4351338"/>
          </a:xfrm>
        </p:spPr>
        <p:txBody>
          <a:bodyPr>
            <a:normAutofit fontScale="85000" lnSpcReduction="20000"/>
          </a:bodyPr>
          <a:lstStyle/>
          <a:p>
            <a:pPr marL="0" indent="0">
              <a:buNone/>
            </a:pPr>
            <a:r>
              <a:rPr lang="en-IN" sz="2000" b="1" dirty="0"/>
              <a:t>MODULE 01 :  </a:t>
            </a:r>
          </a:p>
          <a:p>
            <a:r>
              <a:rPr lang="en-IN" sz="2000" dirty="0"/>
              <a:t>Idea</a:t>
            </a:r>
          </a:p>
          <a:p>
            <a:r>
              <a:rPr lang="en-IN" sz="2000" dirty="0"/>
              <a:t>Planning </a:t>
            </a:r>
          </a:p>
          <a:p>
            <a:r>
              <a:rPr lang="en-IN" sz="2000" dirty="0"/>
              <a:t>System requirements</a:t>
            </a:r>
          </a:p>
          <a:p>
            <a:r>
              <a:rPr lang="en-IN" sz="2000" dirty="0"/>
              <a:t>Prototype design</a:t>
            </a:r>
          </a:p>
          <a:p>
            <a:pPr marL="0" indent="0">
              <a:buNone/>
            </a:pPr>
            <a:r>
              <a:rPr lang="en-IN" sz="2000" b="1" dirty="0"/>
              <a:t>(Front end part)</a:t>
            </a:r>
          </a:p>
          <a:p>
            <a:r>
              <a:rPr lang="en-IN" sz="2000" dirty="0"/>
              <a:t>UI design </a:t>
            </a:r>
          </a:p>
          <a:p>
            <a:r>
              <a:rPr lang="en-IN" sz="2000" dirty="0"/>
              <a:t>Developing with html5 css3 and </a:t>
            </a:r>
            <a:r>
              <a:rPr lang="en-IN" sz="2000" dirty="0" err="1"/>
              <a:t>Javascript</a:t>
            </a:r>
            <a:endParaRPr lang="en-IN" sz="2000" dirty="0"/>
          </a:p>
          <a:p>
            <a:pPr marL="0" indent="0">
              <a:buNone/>
            </a:pPr>
            <a:r>
              <a:rPr lang="en-IN" sz="2000" b="1" dirty="0"/>
              <a:t>MODULE 02 :</a:t>
            </a:r>
          </a:p>
          <a:p>
            <a:pPr marL="0" indent="0">
              <a:buNone/>
            </a:pPr>
            <a:r>
              <a:rPr lang="en-IN" sz="2000" b="1" dirty="0"/>
              <a:t>(Back end part)</a:t>
            </a:r>
          </a:p>
          <a:p>
            <a:r>
              <a:rPr lang="en-IN" sz="2000" dirty="0"/>
              <a:t>Database Management</a:t>
            </a:r>
          </a:p>
          <a:p>
            <a:r>
              <a:rPr lang="en-IN" sz="2000" dirty="0"/>
              <a:t>Laying the pipelines</a:t>
            </a:r>
          </a:p>
          <a:p>
            <a:r>
              <a:rPr lang="en-IN" sz="2000" dirty="0"/>
              <a:t>Creating Dynamic Templates</a:t>
            </a:r>
          </a:p>
          <a:p>
            <a:pPr marL="0" indent="0">
              <a:buNone/>
            </a:pPr>
            <a:r>
              <a:rPr lang="en-IN" sz="2000" b="1" dirty="0"/>
              <a:t>(deployment part)</a:t>
            </a:r>
          </a:p>
          <a:p>
            <a:pPr marL="0" indent="0">
              <a:buNone/>
            </a:pPr>
            <a:endParaRPr lang="en-IN" sz="2000" b="1" dirty="0"/>
          </a:p>
          <a:p>
            <a:endParaRPr lang="en-IN" sz="2000" dirty="0"/>
          </a:p>
          <a:p>
            <a:endParaRPr lang="en-IN" sz="2000" dirty="0"/>
          </a:p>
        </p:txBody>
      </p:sp>
    </p:spTree>
    <p:extLst>
      <p:ext uri="{BB962C8B-B14F-4D97-AF65-F5344CB8AC3E}">
        <p14:creationId xmlns:p14="http://schemas.microsoft.com/office/powerpoint/2010/main" val="10794193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EF0A760-E1DE-446C-B515-456BE1DCCE1C}"/>
              </a:ext>
            </a:extLst>
          </p:cNvPr>
          <p:cNvSpPr>
            <a:spLocks noGrp="1"/>
          </p:cNvSpPr>
          <p:nvPr>
            <p:ph type="title"/>
          </p:nvPr>
        </p:nvSpPr>
        <p:spPr>
          <a:xfrm>
            <a:off x="2832101" y="69306"/>
            <a:ext cx="6050280" cy="1325563"/>
          </a:xfrm>
        </p:spPr>
        <p:txBody>
          <a:bodyPr/>
          <a:lstStyle/>
          <a:p>
            <a:pPr algn="ctr"/>
            <a:r>
              <a:rPr lang="en-IN" dirty="0"/>
              <a:t>Introduction</a:t>
            </a:r>
          </a:p>
        </p:txBody>
      </p:sp>
      <p:sp>
        <p:nvSpPr>
          <p:cNvPr id="5" name="TextBox 4">
            <a:extLst>
              <a:ext uri="{FF2B5EF4-FFF2-40B4-BE49-F238E27FC236}">
                <a16:creationId xmlns:a16="http://schemas.microsoft.com/office/drawing/2014/main" id="{200084F9-1D84-4107-B45A-6B68BA0D5DE1}"/>
              </a:ext>
            </a:extLst>
          </p:cNvPr>
          <p:cNvSpPr txBox="1"/>
          <p:nvPr/>
        </p:nvSpPr>
        <p:spPr>
          <a:xfrm>
            <a:off x="1349829" y="1655033"/>
            <a:ext cx="9579428" cy="830997"/>
          </a:xfrm>
          <a:prstGeom prst="rect">
            <a:avLst/>
          </a:prstGeom>
          <a:noFill/>
        </p:spPr>
        <p:txBody>
          <a:bodyPr wrap="square" rtlCol="0">
            <a:spAutoFit/>
          </a:bodyPr>
          <a:lstStyle/>
          <a:p>
            <a:r>
              <a:rPr lang="en-IN" sz="2400" dirty="0">
                <a:solidFill>
                  <a:schemeClr val="accent1">
                    <a:lumMod val="75000"/>
                  </a:schemeClr>
                </a:solidFill>
                <a:latin typeface="Javanese Text" panose="02000000000000000000" pitchFamily="2" charset="0"/>
              </a:rPr>
              <a:t>“A recipe has no soul. You as the cook, must bring soul to the recipe.”</a:t>
            </a:r>
          </a:p>
          <a:p>
            <a:r>
              <a:rPr lang="en-IN" sz="2400" dirty="0">
                <a:solidFill>
                  <a:schemeClr val="accent1">
                    <a:lumMod val="75000"/>
                  </a:schemeClr>
                </a:solidFill>
                <a:latin typeface="Javanese Text" panose="02000000000000000000" pitchFamily="2" charset="0"/>
              </a:rPr>
              <a:t>                                                                                        -Thomas Keller</a:t>
            </a:r>
          </a:p>
        </p:txBody>
      </p:sp>
      <p:sp>
        <p:nvSpPr>
          <p:cNvPr id="6" name="TextBox 5">
            <a:extLst>
              <a:ext uri="{FF2B5EF4-FFF2-40B4-BE49-F238E27FC236}">
                <a16:creationId xmlns:a16="http://schemas.microsoft.com/office/drawing/2014/main" id="{3D57A1B2-0CE3-495F-B6DA-9A6346FEC814}"/>
              </a:ext>
            </a:extLst>
          </p:cNvPr>
          <p:cNvSpPr txBox="1"/>
          <p:nvPr/>
        </p:nvSpPr>
        <p:spPr>
          <a:xfrm>
            <a:off x="1349829" y="2859314"/>
            <a:ext cx="9768114" cy="3046988"/>
          </a:xfrm>
          <a:prstGeom prst="rect">
            <a:avLst/>
          </a:prstGeom>
          <a:noFill/>
        </p:spPr>
        <p:txBody>
          <a:bodyPr wrap="square" rtlCol="0">
            <a:spAutoFit/>
          </a:bodyPr>
          <a:lstStyle/>
          <a:p>
            <a:pPr algn="ctr"/>
            <a:r>
              <a:rPr lang="en-IN" sz="2400" dirty="0"/>
              <a:t>Finding recipes with all ingredients available at home is difficult some time. Like we always choose a dish and than go to market for it’s ingredients but think of the situation when we have some ingredients at home and we want to make some interesting meal from them. That creates a lot of confusion to what to make . Our site AAHAR solve this problem, it will provide different unique recipes of your test made with all those ingredients which you want to add. It will also give you the feel of social media, that you can add yours too and like and save your fav cook’s recipes.</a:t>
            </a:r>
          </a:p>
        </p:txBody>
      </p:sp>
    </p:spTree>
    <p:extLst>
      <p:ext uri="{BB962C8B-B14F-4D97-AF65-F5344CB8AC3E}">
        <p14:creationId xmlns:p14="http://schemas.microsoft.com/office/powerpoint/2010/main" val="4115568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81B9D38-F863-40A0-8BD1-9D406AE86C99}"/>
              </a:ext>
            </a:extLst>
          </p:cNvPr>
          <p:cNvSpPr txBox="1"/>
          <p:nvPr/>
        </p:nvSpPr>
        <p:spPr>
          <a:xfrm>
            <a:off x="1262743" y="543971"/>
            <a:ext cx="9666514" cy="5829160"/>
          </a:xfrm>
          <a:prstGeom prst="rect">
            <a:avLst/>
          </a:prstGeom>
          <a:noFill/>
        </p:spPr>
        <p:txBody>
          <a:bodyPr wrap="square">
            <a:spAutoFit/>
          </a:bodyPr>
          <a:lstStyle/>
          <a:p>
            <a:pPr algn="ctr">
              <a:lnSpc>
                <a:spcPct val="107000"/>
              </a:lnSpc>
              <a:spcAft>
                <a:spcPts val="800"/>
              </a:spcAft>
            </a:pPr>
            <a:r>
              <a:rPr lang="en-IN" sz="2800" b="1" dirty="0">
                <a:effectLst/>
                <a:latin typeface="Segoe UI Semibold" panose="020B0702040204020203" pitchFamily="34" charset="0"/>
                <a:ea typeface="Calibri" panose="020F0502020204030204" pitchFamily="34" charset="0"/>
                <a:cs typeface="Segoe UI Semibold" panose="020B0702040204020203" pitchFamily="34" charset="0"/>
              </a:rPr>
              <a:t>Objective</a:t>
            </a:r>
          </a:p>
          <a:p>
            <a:pPr algn="ctr">
              <a:lnSpc>
                <a:spcPct val="107000"/>
              </a:lnSpc>
              <a:spcAft>
                <a:spcPts val="800"/>
              </a:spcAft>
            </a:pPr>
            <a:endParaRPr lang="en-IN" sz="2800" b="1" dirty="0">
              <a:latin typeface="Segoe UI Semibold" panose="020B0702040204020203" pitchFamily="34" charset="0"/>
              <a:ea typeface="Calibri" panose="020F0502020204030204" pitchFamily="34" charset="0"/>
              <a:cs typeface="Segoe UI Semibold" panose="020B0702040204020203" pitchFamily="34" charset="0"/>
            </a:endParaRPr>
          </a:p>
          <a:p>
            <a:pPr>
              <a:lnSpc>
                <a:spcPct val="107000"/>
              </a:lnSpc>
              <a:spcAft>
                <a:spcPts val="800"/>
              </a:spcAft>
            </a:pP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2400" dirty="0">
                <a:effectLst/>
                <a:latin typeface="Times New Roman" panose="02020603050405020304" pitchFamily="18" charset="0"/>
                <a:ea typeface="Calibri" panose="020F0502020204030204" pitchFamily="34" charset="0"/>
                <a:cs typeface="Times New Roman" panose="02020603050405020304" pitchFamily="18" charset="0"/>
              </a:rPr>
              <a:t>Social media site for only recipes, in which user can create their profile, share their own recipes in the form of text and video and last but not least anyone can find it.</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2400" b="0" i="0" u="none" strike="noStrike" kern="1200" cap="none" spc="0" normalizeH="0" baseline="0" noProof="0" dirty="0">
                <a:ln>
                  <a:noFill/>
                </a:ln>
                <a:effectLst/>
                <a:uLnTx/>
                <a:uFillTx/>
                <a:latin typeface="Franklin Gothic Book" panose="020B0503020102020204"/>
                <a:ea typeface="+mn-ea"/>
                <a:cs typeface="+mn-cs"/>
              </a:rPr>
              <a:t>Provide recipes for given Ingredients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2400" b="0" i="0" u="none" strike="noStrike" kern="1200" cap="none" spc="0" normalizeH="0" baseline="0" noProof="0" dirty="0">
                <a:ln>
                  <a:noFill/>
                </a:ln>
                <a:effectLst/>
                <a:uLnTx/>
                <a:uFillTx/>
                <a:latin typeface="Franklin Gothic Book" panose="020B0503020102020204"/>
                <a:ea typeface="+mn-ea"/>
                <a:cs typeface="+mn-cs"/>
              </a:rPr>
              <a:t>Connect with other peoples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2400" b="0" i="0" u="none" strike="noStrike" kern="1200" cap="none" spc="0" normalizeH="0" baseline="0" noProof="0" dirty="0">
                <a:ln>
                  <a:noFill/>
                </a:ln>
                <a:effectLst/>
                <a:uLnTx/>
                <a:uFillTx/>
                <a:latin typeface="Franklin Gothic Book" panose="020B0503020102020204"/>
                <a:ea typeface="+mn-ea"/>
                <a:cs typeface="+mn-cs"/>
              </a:rPr>
              <a:t>All </a:t>
            </a:r>
            <a:r>
              <a:rPr lang="en-IN" sz="2400" dirty="0">
                <a:latin typeface="Franklin Gothic Book" panose="020B0503020102020204"/>
              </a:rPr>
              <a:t>Indian</a:t>
            </a:r>
            <a:r>
              <a:rPr kumimoji="0" lang="en-IN" sz="2400" b="0" i="0" u="none" strike="noStrike" kern="1200" cap="none" spc="0" normalizeH="0" baseline="0" noProof="0" dirty="0">
                <a:ln>
                  <a:noFill/>
                </a:ln>
                <a:effectLst/>
                <a:uLnTx/>
                <a:uFillTx/>
                <a:latin typeface="Franklin Gothic Book" panose="020B0503020102020204"/>
                <a:ea typeface="+mn-ea"/>
                <a:cs typeface="+mn-cs"/>
              </a:rPr>
              <a:t> dishes in one platform</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IN" sz="2400" b="0" i="0" u="none" strike="noStrike" kern="1200" cap="none" spc="0" normalizeH="0" baseline="0" noProof="0" dirty="0">
                <a:ln>
                  <a:noFill/>
                </a:ln>
                <a:effectLst/>
                <a:uLnTx/>
                <a:uFillTx/>
                <a:latin typeface="Franklin Gothic Book" panose="020B0503020102020204"/>
                <a:ea typeface="+mn-ea"/>
                <a:cs typeface="+mn-cs"/>
              </a:rPr>
              <a:t>Share your recipes</a:t>
            </a:r>
          </a:p>
          <a:p>
            <a:pPr marL="457200" marR="0" lvl="0" indent="-4572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IN" sz="2400" dirty="0">
                <a:latin typeface="Franklin Gothic Book" panose="020B0503020102020204"/>
              </a:rPr>
              <a:t>Ease for people (get any dish at one place)</a:t>
            </a:r>
            <a:endParaRPr kumimoji="0" lang="en-IN" sz="2400" b="0" i="0" u="none" strike="noStrike" kern="1200" cap="none" spc="0" normalizeH="0" baseline="0" noProof="0" dirty="0">
              <a:ln>
                <a:noFill/>
              </a:ln>
              <a:effectLst/>
              <a:uLnTx/>
              <a:uFillTx/>
              <a:latin typeface="Franklin Gothic Book" panose="020B0503020102020204"/>
              <a:ea typeface="+mn-ea"/>
              <a:cs typeface="+mn-cs"/>
            </a:endParaRPr>
          </a:p>
          <a:p>
            <a:pPr>
              <a:lnSpc>
                <a:spcPct val="107000"/>
              </a:lnSpc>
              <a:spcAft>
                <a:spcPts val="800"/>
              </a:spcAft>
            </a:pP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a:lnSpc>
                <a:spcPct val="107000"/>
              </a:lnSpc>
              <a:spcAft>
                <a:spcPts val="800"/>
              </a:spcAft>
            </a:pP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IN" sz="12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11472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2914A-46FE-4A89-B10F-463A8B779235}"/>
              </a:ext>
            </a:extLst>
          </p:cNvPr>
          <p:cNvSpPr>
            <a:spLocks noGrp="1"/>
          </p:cNvSpPr>
          <p:nvPr>
            <p:ph type="title"/>
          </p:nvPr>
        </p:nvSpPr>
        <p:spPr/>
        <p:txBody>
          <a:bodyPr>
            <a:normAutofit/>
          </a:bodyPr>
          <a:lstStyle/>
          <a:p>
            <a:pPr algn="ctr"/>
            <a:r>
              <a:rPr lang="en-IN" sz="3200" dirty="0">
                <a:latin typeface="Segoe UI Semibold" panose="020B0702040204020203" pitchFamily="34" charset="0"/>
                <a:cs typeface="Segoe UI Semibold" panose="020B0702040204020203" pitchFamily="34" charset="0"/>
              </a:rPr>
              <a:t>Proposed Idea</a:t>
            </a:r>
          </a:p>
        </p:txBody>
      </p:sp>
      <p:sp>
        <p:nvSpPr>
          <p:cNvPr id="3" name="Content Placeholder 2">
            <a:extLst>
              <a:ext uri="{FF2B5EF4-FFF2-40B4-BE49-F238E27FC236}">
                <a16:creationId xmlns:a16="http://schemas.microsoft.com/office/drawing/2014/main" id="{3379E4C8-6E64-4F8F-8423-9163247E36FB}"/>
              </a:ext>
            </a:extLst>
          </p:cNvPr>
          <p:cNvSpPr>
            <a:spLocks noGrp="1"/>
          </p:cNvSpPr>
          <p:nvPr>
            <p:ph idx="1"/>
          </p:nvPr>
        </p:nvSpPr>
        <p:spPr/>
        <p:txBody>
          <a:bodyPr>
            <a:normAutofit/>
          </a:bodyPr>
          <a:lstStyle/>
          <a:p>
            <a:pPr marL="0" indent="0">
              <a:buNone/>
            </a:pPr>
            <a:r>
              <a:rPr lang="en-IN" sz="2400" dirty="0"/>
              <a:t>Our Idea is to give the user a platform where anyone can upload there own recipes</a:t>
            </a:r>
          </a:p>
          <a:p>
            <a:pPr marL="0" indent="0">
              <a:buNone/>
            </a:pPr>
            <a:r>
              <a:rPr lang="en-IN" sz="2400" dirty="0"/>
              <a:t>And get any type of recipes from that collection of the recipes that is mainly uploaded by the other peoples.</a:t>
            </a:r>
          </a:p>
          <a:p>
            <a:pPr marL="0" indent="0">
              <a:buNone/>
            </a:pPr>
            <a:r>
              <a:rPr lang="en-IN" sz="2400" dirty="0"/>
              <a:t>In this way anyone can connect with other people and get the unique taste .</a:t>
            </a:r>
          </a:p>
        </p:txBody>
      </p:sp>
    </p:spTree>
    <p:extLst>
      <p:ext uri="{BB962C8B-B14F-4D97-AF65-F5344CB8AC3E}">
        <p14:creationId xmlns:p14="http://schemas.microsoft.com/office/powerpoint/2010/main" val="737813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2A28A7-C2DA-4996-8C03-53FE0A897FF8}"/>
              </a:ext>
            </a:extLst>
          </p:cNvPr>
          <p:cNvSpPr txBox="1"/>
          <p:nvPr/>
        </p:nvSpPr>
        <p:spPr>
          <a:xfrm>
            <a:off x="1961321" y="1166191"/>
            <a:ext cx="8468140" cy="4321376"/>
          </a:xfrm>
          <a:prstGeom prst="rect">
            <a:avLst/>
          </a:prstGeom>
          <a:noFill/>
        </p:spPr>
        <p:txBody>
          <a:bodyPr wrap="square">
            <a:spAutoFit/>
          </a:bodyPr>
          <a:lstStyle/>
          <a:p>
            <a:pPr>
              <a:lnSpc>
                <a:spcPct val="107000"/>
              </a:lnSpc>
              <a:spcAft>
                <a:spcPts val="800"/>
              </a:spcAft>
            </a:pPr>
            <a:r>
              <a:rPr lang="en-IN" sz="2800" b="1" dirty="0">
                <a:effectLst/>
                <a:latin typeface="Segoe UI Semibold" panose="020B0702040204020203" pitchFamily="34" charset="0"/>
                <a:ea typeface="Calibri" panose="020F0502020204030204" pitchFamily="34" charset="0"/>
                <a:cs typeface="Segoe UI Semibold" panose="020B0702040204020203" pitchFamily="34" charset="0"/>
              </a:rPr>
              <a:t>Intended Audiences</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 Woman, children, students and anyone who want to cook some unique taste with the ingredients available in there home that is (no need to go outside to buy)</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IN" sz="2800" b="1" dirty="0">
                <a:effectLst/>
                <a:latin typeface="Segoe UI Semibold" panose="020B0702040204020203" pitchFamily="34" charset="0"/>
                <a:ea typeface="Calibri" panose="020F0502020204030204" pitchFamily="34" charset="0"/>
                <a:cs typeface="Segoe UI Semibold" panose="020B0702040204020203" pitchFamily="34" charset="0"/>
              </a:rPr>
              <a:t>Project Scope</a:t>
            </a:r>
            <a:r>
              <a:rPr lang="en-IN" sz="2800" b="1" dirty="0">
                <a:effectLst/>
                <a:latin typeface="Times New Roman" panose="02020603050405020304" pitchFamily="18" charset="0"/>
                <a:ea typeface="Calibri" panose="020F0502020204030204" pitchFamily="34" charset="0"/>
                <a:cs typeface="Times New Roman" panose="02020603050405020304" pitchFamily="18" charset="0"/>
              </a:rPr>
              <a:t>: </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Right now we don’t expect much users for our site, so it’ll has an interactive front end with features like anyone can login, sign up, create there profile, upload there recipes in form of text, search all that uploaded recipes.</a:t>
            </a: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669911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A081671-AA78-406B-8DDB-597FEB3A9F2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5713" y="349430"/>
            <a:ext cx="10682515" cy="6159140"/>
          </a:xfrm>
          <a:prstGeom prst="rect">
            <a:avLst/>
          </a:prstGeom>
        </p:spPr>
      </p:pic>
    </p:spTree>
    <p:extLst>
      <p:ext uri="{BB962C8B-B14F-4D97-AF65-F5344CB8AC3E}">
        <p14:creationId xmlns:p14="http://schemas.microsoft.com/office/powerpoint/2010/main" val="1360471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B13E8A7-2D09-4E24-80E2-690AFA7F9284}"/>
              </a:ext>
            </a:extLst>
          </p:cNvPr>
          <p:cNvSpPr txBox="1"/>
          <p:nvPr/>
        </p:nvSpPr>
        <p:spPr>
          <a:xfrm>
            <a:off x="1603513" y="597211"/>
            <a:ext cx="7301947" cy="523220"/>
          </a:xfrm>
          <a:prstGeom prst="rect">
            <a:avLst/>
          </a:prstGeom>
          <a:noFill/>
        </p:spPr>
        <p:txBody>
          <a:bodyPr wrap="square">
            <a:spAutoFit/>
          </a:bodyPr>
          <a:lstStyle/>
          <a:p>
            <a:r>
              <a:rPr lang="en-IN" sz="2800" b="1" dirty="0">
                <a:latin typeface="Segoe UI Semibold" panose="020B0702040204020203" pitchFamily="34" charset="0"/>
                <a:cs typeface="Segoe UI Semibold" panose="020B0702040204020203" pitchFamily="34" charset="0"/>
              </a:rPr>
              <a:t>Software Development Lifecycle</a:t>
            </a:r>
            <a:endParaRPr lang="en-IN" sz="2800" dirty="0"/>
          </a:p>
        </p:txBody>
      </p:sp>
      <p:sp>
        <p:nvSpPr>
          <p:cNvPr id="6" name="TextBox 5">
            <a:extLst>
              <a:ext uri="{FF2B5EF4-FFF2-40B4-BE49-F238E27FC236}">
                <a16:creationId xmlns:a16="http://schemas.microsoft.com/office/drawing/2014/main" id="{79FFC398-0DF9-4B81-ADB7-194B6ECB7D1F}"/>
              </a:ext>
            </a:extLst>
          </p:cNvPr>
          <p:cNvSpPr txBox="1"/>
          <p:nvPr/>
        </p:nvSpPr>
        <p:spPr>
          <a:xfrm>
            <a:off x="1603512" y="2263675"/>
            <a:ext cx="9077739" cy="2677656"/>
          </a:xfrm>
          <a:prstGeom prst="rect">
            <a:avLst/>
          </a:prstGeom>
          <a:noFill/>
        </p:spPr>
        <p:txBody>
          <a:bodyPr wrap="square">
            <a:spAutoFit/>
          </a:bodyPr>
          <a:lstStyle/>
          <a:p>
            <a:r>
              <a:rPr lang="en-US" sz="2400" dirty="0"/>
              <a:t>The Agile model believes that every project needs to be handled differently and the existing methods need to be tailored to best suit the project requirements. In Agile, the tasks are divided into time boxes (small time frames) to deliver specific features for a release. Iterative approach is taken and working software build is delivered after each iteration. Each build is incremental in terms of features; the final build holds all the features required by the customer </a:t>
            </a:r>
            <a:endParaRPr lang="en-IN" sz="2400" dirty="0"/>
          </a:p>
        </p:txBody>
      </p:sp>
      <p:sp>
        <p:nvSpPr>
          <p:cNvPr id="8" name="TextBox 7">
            <a:extLst>
              <a:ext uri="{FF2B5EF4-FFF2-40B4-BE49-F238E27FC236}">
                <a16:creationId xmlns:a16="http://schemas.microsoft.com/office/drawing/2014/main" id="{9F72D320-5ACE-40B8-B6AB-267E5EF3DBA7}"/>
              </a:ext>
            </a:extLst>
          </p:cNvPr>
          <p:cNvSpPr txBox="1"/>
          <p:nvPr/>
        </p:nvSpPr>
        <p:spPr>
          <a:xfrm>
            <a:off x="1643270" y="1514625"/>
            <a:ext cx="6096000" cy="461665"/>
          </a:xfrm>
          <a:prstGeom prst="rect">
            <a:avLst/>
          </a:prstGeom>
          <a:noFill/>
        </p:spPr>
        <p:txBody>
          <a:bodyPr wrap="square">
            <a:spAutoFit/>
          </a:bodyPr>
          <a:lstStyle/>
          <a:p>
            <a:r>
              <a:rPr lang="en-IN" sz="2400" b="1" dirty="0"/>
              <a:t>The Agile Model</a:t>
            </a:r>
          </a:p>
        </p:txBody>
      </p:sp>
    </p:spTree>
    <p:extLst>
      <p:ext uri="{BB962C8B-B14F-4D97-AF65-F5344CB8AC3E}">
        <p14:creationId xmlns:p14="http://schemas.microsoft.com/office/powerpoint/2010/main" val="3482983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E59F67EE-8EAC-4880-9862-9F0A5078777D}"/>
              </a:ext>
            </a:extLst>
          </p:cNvPr>
          <p:cNvGraphicFramePr/>
          <p:nvPr>
            <p:extLst>
              <p:ext uri="{D42A27DB-BD31-4B8C-83A1-F6EECF244321}">
                <p14:modId xmlns:p14="http://schemas.microsoft.com/office/powerpoint/2010/main" val="1537347000"/>
              </p:ext>
            </p:extLst>
          </p:nvPr>
        </p:nvGraphicFramePr>
        <p:xfrm>
          <a:off x="2032000" y="1393371"/>
          <a:ext cx="7286172" cy="4744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36002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156</TotalTime>
  <Words>554</Words>
  <Application>Microsoft Office PowerPoint</Application>
  <PresentationFormat>Widescreen</PresentationFormat>
  <Paragraphs>68</Paragraphs>
  <Slides>18</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Arial</vt:lpstr>
      <vt:lpstr>Arial Black</vt:lpstr>
      <vt:lpstr>Calibri</vt:lpstr>
      <vt:lpstr>Calibri Light</vt:lpstr>
      <vt:lpstr>Franklin Gothic Book</vt:lpstr>
      <vt:lpstr>Franklin Gothic Medium</vt:lpstr>
      <vt:lpstr>Javanese Text</vt:lpstr>
      <vt:lpstr>Segoe UI Semibold</vt:lpstr>
      <vt:lpstr>Times New Roman</vt:lpstr>
      <vt:lpstr>Office Theme</vt:lpstr>
      <vt:lpstr>Oriental College of Technology</vt:lpstr>
      <vt:lpstr>Modules</vt:lpstr>
      <vt:lpstr>Introduction</vt:lpstr>
      <vt:lpstr>PowerPoint Presentation</vt:lpstr>
      <vt:lpstr>Proposed Idea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Oriental College of Technology</dc:title>
  <dc:creator>Moulsiri Awasthi</dc:creator>
  <cp:lastModifiedBy>Moulsiri Awasthi</cp:lastModifiedBy>
  <cp:revision>3</cp:revision>
  <dcterms:created xsi:type="dcterms:W3CDTF">2021-10-14T02:15:35Z</dcterms:created>
  <dcterms:modified xsi:type="dcterms:W3CDTF">2021-11-23T20:53:32Z</dcterms:modified>
</cp:coreProperties>
</file>

<file path=docProps/thumbnail.jpeg>
</file>